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8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3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536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42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520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700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2075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753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579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870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5088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9582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421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08837E-2E14-CC74-4BB4-8AE7D59F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95" y="0"/>
            <a:ext cx="450308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5</cp:revision>
  <dcterms:created xsi:type="dcterms:W3CDTF">2023-09-30T18:26:37Z</dcterms:created>
  <dcterms:modified xsi:type="dcterms:W3CDTF">2023-10-16T09:31:24Z</dcterms:modified>
</cp:coreProperties>
</file>