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3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98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57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437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81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844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920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80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58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4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1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74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45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17F7D5-D0EB-61E1-156A-42DAA232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343"/>
            <a:ext cx="5400675" cy="41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6</cp:revision>
  <dcterms:created xsi:type="dcterms:W3CDTF">2023-09-30T18:26:37Z</dcterms:created>
  <dcterms:modified xsi:type="dcterms:W3CDTF">2023-10-16T09:32:00Z</dcterms:modified>
</cp:coreProperties>
</file>