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8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5987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0578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0437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5812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0844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1920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1805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6581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8248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8155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8074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7457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28DD09E-E687-5F7D-A406-46727E959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9015"/>
            <a:ext cx="5400675" cy="398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Jiawei Sun</cp:lastModifiedBy>
  <cp:revision>7</cp:revision>
  <dcterms:created xsi:type="dcterms:W3CDTF">2023-09-30T18:26:37Z</dcterms:created>
  <dcterms:modified xsi:type="dcterms:W3CDTF">2023-10-16T09:44:37Z</dcterms:modified>
</cp:coreProperties>
</file>