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notesMasterIdLst>
    <p:notesMasterId r:id="rId3"/>
  </p:notesMasterIdLst>
  <p:sldIdLst>
    <p:sldId id="256" r:id="rId2"/>
  </p:sldIdLst>
  <p:sldSz cx="17279938" cy="7199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9647"/>
    <a:srgbClr val="E6E7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24" autoAdjust="0"/>
    <p:restoredTop sz="94660"/>
  </p:normalViewPr>
  <p:slideViewPr>
    <p:cSldViewPr snapToGrid="0">
      <p:cViewPr>
        <p:scale>
          <a:sx n="66" d="100"/>
          <a:sy n="66" d="100"/>
        </p:scale>
        <p:origin x="281" y="3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908931-0033-4484-A0E5-3BAAC1BCE9A0}" type="datetimeFigureOut">
              <a:rPr lang="zh-CN" altLang="en-US" smtClean="0"/>
              <a:t>2023/10/3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-274638" y="1143000"/>
            <a:ext cx="7407276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2B37E6-ED18-4D02-8887-EF535A9593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80978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846082" rtl="0" eaLnBrk="1" latinLnBrk="0" hangingPunct="1">
      <a:defRPr sz="2423" kern="1200">
        <a:solidFill>
          <a:schemeClr val="tx1"/>
        </a:solidFill>
        <a:latin typeface="+mn-lt"/>
        <a:ea typeface="+mn-ea"/>
        <a:cs typeface="+mn-cs"/>
      </a:defRPr>
    </a:lvl1pPr>
    <a:lvl2pPr marL="923041" algn="l" defTabSz="1846082" rtl="0" eaLnBrk="1" latinLnBrk="0" hangingPunct="1">
      <a:defRPr sz="2423" kern="1200">
        <a:solidFill>
          <a:schemeClr val="tx1"/>
        </a:solidFill>
        <a:latin typeface="+mn-lt"/>
        <a:ea typeface="+mn-ea"/>
        <a:cs typeface="+mn-cs"/>
      </a:defRPr>
    </a:lvl2pPr>
    <a:lvl3pPr marL="1846082" algn="l" defTabSz="1846082" rtl="0" eaLnBrk="1" latinLnBrk="0" hangingPunct="1">
      <a:defRPr sz="2423" kern="1200">
        <a:solidFill>
          <a:schemeClr val="tx1"/>
        </a:solidFill>
        <a:latin typeface="+mn-lt"/>
        <a:ea typeface="+mn-ea"/>
        <a:cs typeface="+mn-cs"/>
      </a:defRPr>
    </a:lvl3pPr>
    <a:lvl4pPr marL="2769123" algn="l" defTabSz="1846082" rtl="0" eaLnBrk="1" latinLnBrk="0" hangingPunct="1">
      <a:defRPr sz="2423" kern="1200">
        <a:solidFill>
          <a:schemeClr val="tx1"/>
        </a:solidFill>
        <a:latin typeface="+mn-lt"/>
        <a:ea typeface="+mn-ea"/>
        <a:cs typeface="+mn-cs"/>
      </a:defRPr>
    </a:lvl4pPr>
    <a:lvl5pPr marL="3692164" algn="l" defTabSz="1846082" rtl="0" eaLnBrk="1" latinLnBrk="0" hangingPunct="1">
      <a:defRPr sz="2423" kern="1200">
        <a:solidFill>
          <a:schemeClr val="tx1"/>
        </a:solidFill>
        <a:latin typeface="+mn-lt"/>
        <a:ea typeface="+mn-ea"/>
        <a:cs typeface="+mn-cs"/>
      </a:defRPr>
    </a:lvl5pPr>
    <a:lvl6pPr marL="4615205" algn="l" defTabSz="1846082" rtl="0" eaLnBrk="1" latinLnBrk="0" hangingPunct="1">
      <a:defRPr sz="2423" kern="1200">
        <a:solidFill>
          <a:schemeClr val="tx1"/>
        </a:solidFill>
        <a:latin typeface="+mn-lt"/>
        <a:ea typeface="+mn-ea"/>
        <a:cs typeface="+mn-cs"/>
      </a:defRPr>
    </a:lvl6pPr>
    <a:lvl7pPr marL="5538246" algn="l" defTabSz="1846082" rtl="0" eaLnBrk="1" latinLnBrk="0" hangingPunct="1">
      <a:defRPr sz="2423" kern="1200">
        <a:solidFill>
          <a:schemeClr val="tx1"/>
        </a:solidFill>
        <a:latin typeface="+mn-lt"/>
        <a:ea typeface="+mn-ea"/>
        <a:cs typeface="+mn-cs"/>
      </a:defRPr>
    </a:lvl7pPr>
    <a:lvl8pPr marL="6461288" algn="l" defTabSz="1846082" rtl="0" eaLnBrk="1" latinLnBrk="0" hangingPunct="1">
      <a:defRPr sz="2423" kern="1200">
        <a:solidFill>
          <a:schemeClr val="tx1"/>
        </a:solidFill>
        <a:latin typeface="+mn-lt"/>
        <a:ea typeface="+mn-ea"/>
        <a:cs typeface="+mn-cs"/>
      </a:defRPr>
    </a:lvl8pPr>
    <a:lvl9pPr marL="7384329" algn="l" defTabSz="1846082" rtl="0" eaLnBrk="1" latinLnBrk="0" hangingPunct="1">
      <a:defRPr sz="242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-274638" y="1143000"/>
            <a:ext cx="7407276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2B37E6-ED18-4D02-8887-EF535A95937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59135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59992" y="1178222"/>
            <a:ext cx="12959954" cy="2506427"/>
          </a:xfrm>
        </p:spPr>
        <p:txBody>
          <a:bodyPr anchor="b"/>
          <a:lstStyle>
            <a:lvl1pPr algn="ctr">
              <a:defRPr sz="629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59992" y="3781306"/>
            <a:ext cx="12959954" cy="1738167"/>
          </a:xfrm>
        </p:spPr>
        <p:txBody>
          <a:bodyPr/>
          <a:lstStyle>
            <a:lvl1pPr marL="0" indent="0" algn="ctr">
              <a:buNone/>
              <a:defRPr sz="2520"/>
            </a:lvl1pPr>
            <a:lvl2pPr marL="479969" indent="0" algn="ctr">
              <a:buNone/>
              <a:defRPr sz="2100"/>
            </a:lvl2pPr>
            <a:lvl3pPr marL="959937" indent="0" algn="ctr">
              <a:buNone/>
              <a:defRPr sz="1890"/>
            </a:lvl3pPr>
            <a:lvl4pPr marL="1439906" indent="0" algn="ctr">
              <a:buNone/>
              <a:defRPr sz="1680"/>
            </a:lvl4pPr>
            <a:lvl5pPr marL="1919874" indent="0" algn="ctr">
              <a:buNone/>
              <a:defRPr sz="1680"/>
            </a:lvl5pPr>
            <a:lvl6pPr marL="2399843" indent="0" algn="ctr">
              <a:buNone/>
              <a:defRPr sz="1680"/>
            </a:lvl6pPr>
            <a:lvl7pPr marL="2879811" indent="0" algn="ctr">
              <a:buNone/>
              <a:defRPr sz="1680"/>
            </a:lvl7pPr>
            <a:lvl8pPr marL="3359780" indent="0" algn="ctr">
              <a:buNone/>
              <a:defRPr sz="1680"/>
            </a:lvl8pPr>
            <a:lvl9pPr marL="3839748" indent="0" algn="ctr">
              <a:buNone/>
              <a:defRPr sz="168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10/03/2023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504405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10/03/2023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888207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365955" y="383297"/>
            <a:ext cx="3725987" cy="610108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87996" y="383297"/>
            <a:ext cx="10961961" cy="610108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10/03/2023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554663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10/03/2023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026262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8996" y="1794830"/>
            <a:ext cx="14903947" cy="2994714"/>
          </a:xfrm>
        </p:spPr>
        <p:txBody>
          <a:bodyPr anchor="b"/>
          <a:lstStyle>
            <a:lvl1pPr>
              <a:defRPr sz="629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8996" y="4817875"/>
            <a:ext cx="14903947" cy="15748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1pPr>
            <a:lvl2pPr marL="479969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59937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39906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19874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399843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79811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597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39748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10/03/2023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24234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7996" y="1916484"/>
            <a:ext cx="7343974" cy="456789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747968" y="1916484"/>
            <a:ext cx="7343974" cy="456789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10/03/2023</a:t>
            </a:fld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271722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0246" y="383297"/>
            <a:ext cx="14903947" cy="139153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90247" y="1764832"/>
            <a:ext cx="7310223" cy="864917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79969" indent="0">
              <a:buNone/>
              <a:defRPr sz="2100" b="1"/>
            </a:lvl2pPr>
            <a:lvl3pPr marL="959937" indent="0">
              <a:buNone/>
              <a:defRPr sz="1890" b="1"/>
            </a:lvl3pPr>
            <a:lvl4pPr marL="1439906" indent="0">
              <a:buNone/>
              <a:defRPr sz="1680" b="1"/>
            </a:lvl4pPr>
            <a:lvl5pPr marL="1919874" indent="0">
              <a:buNone/>
              <a:defRPr sz="1680" b="1"/>
            </a:lvl5pPr>
            <a:lvl6pPr marL="2399843" indent="0">
              <a:buNone/>
              <a:defRPr sz="1680" b="1"/>
            </a:lvl6pPr>
            <a:lvl7pPr marL="2879811" indent="0">
              <a:buNone/>
              <a:defRPr sz="1680" b="1"/>
            </a:lvl7pPr>
            <a:lvl8pPr marL="3359780" indent="0">
              <a:buNone/>
              <a:defRPr sz="1680" b="1"/>
            </a:lvl8pPr>
            <a:lvl9pPr marL="3839748" indent="0">
              <a:buNone/>
              <a:defRPr sz="168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90247" y="2629749"/>
            <a:ext cx="7310223" cy="386796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747969" y="1764832"/>
            <a:ext cx="7346224" cy="864917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79969" indent="0">
              <a:buNone/>
              <a:defRPr sz="2100" b="1"/>
            </a:lvl2pPr>
            <a:lvl3pPr marL="959937" indent="0">
              <a:buNone/>
              <a:defRPr sz="1890" b="1"/>
            </a:lvl3pPr>
            <a:lvl4pPr marL="1439906" indent="0">
              <a:buNone/>
              <a:defRPr sz="1680" b="1"/>
            </a:lvl4pPr>
            <a:lvl5pPr marL="1919874" indent="0">
              <a:buNone/>
              <a:defRPr sz="1680" b="1"/>
            </a:lvl5pPr>
            <a:lvl6pPr marL="2399843" indent="0">
              <a:buNone/>
              <a:defRPr sz="1680" b="1"/>
            </a:lvl6pPr>
            <a:lvl7pPr marL="2879811" indent="0">
              <a:buNone/>
              <a:defRPr sz="1680" b="1"/>
            </a:lvl7pPr>
            <a:lvl8pPr marL="3359780" indent="0">
              <a:buNone/>
              <a:defRPr sz="1680" b="1"/>
            </a:lvl8pPr>
            <a:lvl9pPr marL="3839748" indent="0">
              <a:buNone/>
              <a:defRPr sz="168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747969" y="2629749"/>
            <a:ext cx="7346224" cy="386796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10/03/2023</a:t>
            </a:fld>
            <a:endParaRPr lang="en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062022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10/03/2023</a:t>
            </a:fld>
            <a:endParaRPr lang="en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642528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10/03/2023</a:t>
            </a:fld>
            <a:endParaRPr lang="en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055848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0247" y="479954"/>
            <a:ext cx="5573229" cy="1679840"/>
          </a:xfrm>
        </p:spPr>
        <p:txBody>
          <a:bodyPr anchor="b"/>
          <a:lstStyle>
            <a:lvl1pPr>
              <a:defRPr sz="335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46224" y="1036569"/>
            <a:ext cx="8747969" cy="5116178"/>
          </a:xfrm>
        </p:spPr>
        <p:txBody>
          <a:bodyPr/>
          <a:lstStyle>
            <a:lvl1pPr>
              <a:defRPr sz="3359"/>
            </a:lvl1pPr>
            <a:lvl2pPr>
              <a:defRPr sz="2939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90247" y="2159794"/>
            <a:ext cx="5573229" cy="4001285"/>
          </a:xfrm>
        </p:spPr>
        <p:txBody>
          <a:bodyPr/>
          <a:lstStyle>
            <a:lvl1pPr marL="0" indent="0">
              <a:buNone/>
              <a:defRPr sz="1680"/>
            </a:lvl1pPr>
            <a:lvl2pPr marL="479969" indent="0">
              <a:buNone/>
              <a:defRPr sz="1470"/>
            </a:lvl2pPr>
            <a:lvl3pPr marL="959937" indent="0">
              <a:buNone/>
              <a:defRPr sz="1260"/>
            </a:lvl3pPr>
            <a:lvl4pPr marL="1439906" indent="0">
              <a:buNone/>
              <a:defRPr sz="1050"/>
            </a:lvl4pPr>
            <a:lvl5pPr marL="1919874" indent="0">
              <a:buNone/>
              <a:defRPr sz="1050"/>
            </a:lvl5pPr>
            <a:lvl6pPr marL="2399843" indent="0">
              <a:buNone/>
              <a:defRPr sz="1050"/>
            </a:lvl6pPr>
            <a:lvl7pPr marL="2879811" indent="0">
              <a:buNone/>
              <a:defRPr sz="1050"/>
            </a:lvl7pPr>
            <a:lvl8pPr marL="3359780" indent="0">
              <a:buNone/>
              <a:defRPr sz="1050"/>
            </a:lvl8pPr>
            <a:lvl9pPr marL="3839748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10/03/2023</a:t>
            </a:fld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639684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0247" y="479954"/>
            <a:ext cx="5573229" cy="1679840"/>
          </a:xfrm>
        </p:spPr>
        <p:txBody>
          <a:bodyPr anchor="b"/>
          <a:lstStyle>
            <a:lvl1pPr>
              <a:defRPr sz="335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46224" y="1036569"/>
            <a:ext cx="8747969" cy="5116178"/>
          </a:xfrm>
        </p:spPr>
        <p:txBody>
          <a:bodyPr anchor="t"/>
          <a:lstStyle>
            <a:lvl1pPr marL="0" indent="0">
              <a:buNone/>
              <a:defRPr sz="3359"/>
            </a:lvl1pPr>
            <a:lvl2pPr marL="479969" indent="0">
              <a:buNone/>
              <a:defRPr sz="2939"/>
            </a:lvl2pPr>
            <a:lvl3pPr marL="959937" indent="0">
              <a:buNone/>
              <a:defRPr sz="2520"/>
            </a:lvl3pPr>
            <a:lvl4pPr marL="1439906" indent="0">
              <a:buNone/>
              <a:defRPr sz="2100"/>
            </a:lvl4pPr>
            <a:lvl5pPr marL="1919874" indent="0">
              <a:buNone/>
              <a:defRPr sz="2100"/>
            </a:lvl5pPr>
            <a:lvl6pPr marL="2399843" indent="0">
              <a:buNone/>
              <a:defRPr sz="2100"/>
            </a:lvl6pPr>
            <a:lvl7pPr marL="2879811" indent="0">
              <a:buNone/>
              <a:defRPr sz="2100"/>
            </a:lvl7pPr>
            <a:lvl8pPr marL="3359780" indent="0">
              <a:buNone/>
              <a:defRPr sz="2100"/>
            </a:lvl8pPr>
            <a:lvl9pPr marL="3839748" indent="0">
              <a:buNone/>
              <a:defRPr sz="21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90247" y="2159794"/>
            <a:ext cx="5573229" cy="4001285"/>
          </a:xfrm>
        </p:spPr>
        <p:txBody>
          <a:bodyPr/>
          <a:lstStyle>
            <a:lvl1pPr marL="0" indent="0">
              <a:buNone/>
              <a:defRPr sz="1680"/>
            </a:lvl1pPr>
            <a:lvl2pPr marL="479969" indent="0">
              <a:buNone/>
              <a:defRPr sz="1470"/>
            </a:lvl2pPr>
            <a:lvl3pPr marL="959937" indent="0">
              <a:buNone/>
              <a:defRPr sz="1260"/>
            </a:lvl3pPr>
            <a:lvl4pPr marL="1439906" indent="0">
              <a:buNone/>
              <a:defRPr sz="1050"/>
            </a:lvl4pPr>
            <a:lvl5pPr marL="1919874" indent="0">
              <a:buNone/>
              <a:defRPr sz="1050"/>
            </a:lvl5pPr>
            <a:lvl6pPr marL="2399843" indent="0">
              <a:buNone/>
              <a:defRPr sz="1050"/>
            </a:lvl6pPr>
            <a:lvl7pPr marL="2879811" indent="0">
              <a:buNone/>
              <a:defRPr sz="1050"/>
            </a:lvl7pPr>
            <a:lvl8pPr marL="3359780" indent="0">
              <a:buNone/>
              <a:defRPr sz="1050"/>
            </a:lvl8pPr>
            <a:lvl9pPr marL="3839748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10/03/2023</a:t>
            </a:fld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60076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87996" y="383297"/>
            <a:ext cx="14903947" cy="1391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7996" y="1916484"/>
            <a:ext cx="14903947" cy="4567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87996" y="6672697"/>
            <a:ext cx="3887986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1BB51F-BFC6-4DD3-8C2A-5B21FD6F69C3}" type="datetimeFigureOut">
              <a:rPr lang="en-SE" smtClean="0"/>
              <a:t>10/03/2023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23980" y="6672697"/>
            <a:ext cx="5831979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203956" y="6672697"/>
            <a:ext cx="3887986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920241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xStyles>
    <p:titleStyle>
      <a:lvl1pPr algn="l" defTabSz="959937" rtl="0" eaLnBrk="1" latinLnBrk="0" hangingPunct="1">
        <a:lnSpc>
          <a:spcPct val="90000"/>
        </a:lnSpc>
        <a:spcBef>
          <a:spcPct val="0"/>
        </a:spcBef>
        <a:buNone/>
        <a:defRPr sz="461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9984" indent="-239984" algn="l" defTabSz="95993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39" kern="1200">
          <a:solidFill>
            <a:schemeClr val="tx1"/>
          </a:solidFill>
          <a:latin typeface="+mn-lt"/>
          <a:ea typeface="+mn-ea"/>
          <a:cs typeface="+mn-cs"/>
        </a:defRPr>
      </a:lvl1pPr>
      <a:lvl2pPr marL="719953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199921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79890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59859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39827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19796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599764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79733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79969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59937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39906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19874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399843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79811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59780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39748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C80E4C5-E437-FA88-0C87-8F2F8D5E9C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7998" y="671067"/>
            <a:ext cx="12785606" cy="6292107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5C4A27EF-BC52-E514-C164-E8D16BB1C38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3791"/>
          <a:stretch/>
        </p:blipFill>
        <p:spPr>
          <a:xfrm>
            <a:off x="2" y="660788"/>
            <a:ext cx="3087999" cy="6292106"/>
          </a:xfrm>
          <a:prstGeom prst="rect">
            <a:avLst/>
          </a:prstGeom>
        </p:spPr>
      </p:pic>
      <p:sp>
        <p:nvSpPr>
          <p:cNvPr id="6" name="Oval 19">
            <a:extLst>
              <a:ext uri="{FF2B5EF4-FFF2-40B4-BE49-F238E27FC236}">
                <a16:creationId xmlns:a16="http://schemas.microsoft.com/office/drawing/2014/main" id="{07DE66C5-A761-67E9-A099-71C9FB0DF8D2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48000" cy="648000"/>
          </a:xfrm>
          <a:prstGeom prst="ellipse">
            <a:avLst/>
          </a:prstGeom>
          <a:solidFill>
            <a:srgbClr val="F7964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35888" bIns="203836" rtlCol="0" anchor="ctr"/>
          <a:lstStyle/>
          <a:p>
            <a:pPr algn="ctr"/>
            <a:r>
              <a:rPr lang="en-GB" sz="35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en-SE" sz="3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Oval 19">
            <a:extLst>
              <a:ext uri="{FF2B5EF4-FFF2-40B4-BE49-F238E27FC236}">
                <a16:creationId xmlns:a16="http://schemas.microsoft.com/office/drawing/2014/main" id="{C0309A75-AC89-7519-6523-08C70D52654C}"/>
              </a:ext>
            </a:extLst>
          </p:cNvPr>
          <p:cNvSpPr>
            <a:spLocks noChangeAspect="1"/>
          </p:cNvSpPr>
          <p:nvPr/>
        </p:nvSpPr>
        <p:spPr>
          <a:xfrm>
            <a:off x="6129768" y="0"/>
            <a:ext cx="648000" cy="648000"/>
          </a:xfrm>
          <a:prstGeom prst="ellipse">
            <a:avLst/>
          </a:prstGeom>
          <a:solidFill>
            <a:srgbClr val="F7964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35888" bIns="203836" rtlCol="0" anchor="ctr"/>
          <a:lstStyle/>
          <a:p>
            <a:pPr algn="ctr"/>
            <a:r>
              <a:rPr lang="en-GB" sz="35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en-SE" sz="3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Oval 19">
            <a:extLst>
              <a:ext uri="{FF2B5EF4-FFF2-40B4-BE49-F238E27FC236}">
                <a16:creationId xmlns:a16="http://schemas.microsoft.com/office/drawing/2014/main" id="{49BD15E2-0B01-1BBB-3BE0-2B05ABEA1433}"/>
              </a:ext>
            </a:extLst>
          </p:cNvPr>
          <p:cNvSpPr>
            <a:spLocks noChangeAspect="1"/>
          </p:cNvSpPr>
          <p:nvPr/>
        </p:nvSpPr>
        <p:spPr>
          <a:xfrm>
            <a:off x="3064884" y="0"/>
            <a:ext cx="648000" cy="648000"/>
          </a:xfrm>
          <a:prstGeom prst="ellipse">
            <a:avLst/>
          </a:prstGeom>
          <a:solidFill>
            <a:srgbClr val="F7964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35888" bIns="203836" rtlCol="0" anchor="ctr"/>
          <a:lstStyle/>
          <a:p>
            <a:pPr algn="ctr"/>
            <a:r>
              <a:rPr lang="en-GB" sz="35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en-SE" sz="3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22">
            <a:extLst>
              <a:ext uri="{FF2B5EF4-FFF2-40B4-BE49-F238E27FC236}">
                <a16:creationId xmlns:a16="http://schemas.microsoft.com/office/drawing/2014/main" id="{017E72BE-3C82-A614-168E-81E8EFE1BDD1}"/>
              </a:ext>
            </a:extLst>
          </p:cNvPr>
          <p:cNvSpPr/>
          <p:nvPr/>
        </p:nvSpPr>
        <p:spPr>
          <a:xfrm>
            <a:off x="87089" y="3388891"/>
            <a:ext cx="2781949" cy="550672"/>
          </a:xfrm>
          <a:prstGeom prst="rect">
            <a:avLst/>
          </a:prstGeom>
          <a:noFill/>
          <a:ln w="28575">
            <a:solidFill>
              <a:srgbClr val="F79647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sz="6859"/>
          </a:p>
        </p:txBody>
      </p:sp>
      <p:sp>
        <p:nvSpPr>
          <p:cNvPr id="15" name="Rectangle 22">
            <a:extLst>
              <a:ext uri="{FF2B5EF4-FFF2-40B4-BE49-F238E27FC236}">
                <a16:creationId xmlns:a16="http://schemas.microsoft.com/office/drawing/2014/main" id="{D4AE11F8-F734-792F-1123-ED568F3712FF}"/>
              </a:ext>
            </a:extLst>
          </p:cNvPr>
          <p:cNvSpPr/>
          <p:nvPr/>
        </p:nvSpPr>
        <p:spPr>
          <a:xfrm>
            <a:off x="6192781" y="4775603"/>
            <a:ext cx="2870219" cy="507967"/>
          </a:xfrm>
          <a:prstGeom prst="rect">
            <a:avLst/>
          </a:prstGeom>
          <a:noFill/>
          <a:ln w="28575">
            <a:solidFill>
              <a:srgbClr val="F79647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sz="6859"/>
          </a:p>
        </p:txBody>
      </p:sp>
    </p:spTree>
    <p:extLst>
      <p:ext uri="{BB962C8B-B14F-4D97-AF65-F5344CB8AC3E}">
        <p14:creationId xmlns:p14="http://schemas.microsoft.com/office/powerpoint/2010/main" val="22460829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79</TotalTime>
  <Words>4</Words>
  <Application>Microsoft Office PowerPoint</Application>
  <PresentationFormat>自定义</PresentationFormat>
  <Paragraphs>4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Arial</vt:lpstr>
      <vt:lpstr>Calibri</vt:lpstr>
      <vt:lpstr>Calibri Light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Yu-Wei Chang</dc:creator>
  <cp:lastModifiedBy>Jiawei Sun</cp:lastModifiedBy>
  <cp:revision>15</cp:revision>
  <dcterms:created xsi:type="dcterms:W3CDTF">2023-09-30T18:26:37Z</dcterms:created>
  <dcterms:modified xsi:type="dcterms:W3CDTF">2023-10-03T20:58:26Z</dcterms:modified>
</cp:coreProperties>
</file>