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196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548C58-0228-343C-76AF-226A8479FD52}"/>
              </a:ext>
            </a:extLst>
          </p:cNvPr>
          <p:cNvGrpSpPr/>
          <p:nvPr/>
        </p:nvGrpSpPr>
        <p:grpSpPr>
          <a:xfrm>
            <a:off x="-1" y="-11429"/>
            <a:ext cx="8778876" cy="5362791"/>
            <a:chOff x="-737306" y="-8891"/>
            <a:chExt cx="10239395" cy="63900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1212B5-4EB1-EFE3-7C57-37BBFEE6BF12}"/>
                </a:ext>
              </a:extLst>
            </p:cNvPr>
            <p:cNvGrpSpPr/>
            <p:nvPr/>
          </p:nvGrpSpPr>
          <p:grpSpPr>
            <a:xfrm>
              <a:off x="-737306" y="-8891"/>
              <a:ext cx="10239395" cy="6390029"/>
              <a:chOff x="-737306" y="-8891"/>
              <a:chExt cx="10239395" cy="639002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0DA8E3B-7EC4-B46B-DC4B-835A22BDE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35" b="538"/>
              <a:stretch/>
            </p:blipFill>
            <p:spPr>
              <a:xfrm>
                <a:off x="3532238" y="-8891"/>
                <a:ext cx="5969851" cy="5456878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36F6CC-5A46-DF53-EB99-FE36A1D3A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926" y="-5716"/>
                <a:ext cx="2173045" cy="54864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E4412EA-7FD5-9A30-1713-FBA43B551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1" t="95" r="276" b="-1"/>
              <a:stretch/>
            </p:blipFill>
            <p:spPr>
              <a:xfrm>
                <a:off x="-737306" y="-1"/>
                <a:ext cx="2139852" cy="548640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F9D9C45-BFDD-DD73-762A-8F920508DE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5071" t="5696" r="16364" b="21027"/>
              <a:stretch/>
            </p:blipFill>
            <p:spPr>
              <a:xfrm>
                <a:off x="-737306" y="3274302"/>
                <a:ext cx="4645346" cy="3106836"/>
              </a:xfrm>
              <a:prstGeom prst="rect">
                <a:avLst/>
              </a:prstGeom>
            </p:spPr>
          </p:pic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0DFDB-87CB-2181-F40F-69914990F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164" y="1926538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7E65E5-D0EA-1CB2-2B2F-42605272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788" y="3761930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915A41-DEA3-900C-2E51-A06B46EC80CF}"/>
                </a:ext>
              </a:extLst>
            </p:cNvPr>
            <p:cNvSpPr/>
            <p:nvPr/>
          </p:nvSpPr>
          <p:spPr>
            <a:xfrm>
              <a:off x="1424940" y="2902574"/>
              <a:ext cx="2039620" cy="346086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35833B-C1B4-9944-99B2-A184DAAFF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3726" y="2554691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13</cp:revision>
  <dcterms:created xsi:type="dcterms:W3CDTF">2023-09-30T18:26:37Z</dcterms:created>
  <dcterms:modified xsi:type="dcterms:W3CDTF">2023-10-01T10:18:42Z</dcterms:modified>
</cp:coreProperties>
</file>