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5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26651-6FE3-C0D5-A075-F07BB5B8A57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8786319" cy="5393803"/>
            <a:chOff x="146885" y="0"/>
            <a:chExt cx="8937156" cy="5486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077AE3-5771-32D2-A0FF-DE5F3076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8253" y="0"/>
              <a:ext cx="4625788" cy="548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90BBF1-6F35-30A5-CA87-0A8B3BE5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498" y="0"/>
              <a:ext cx="2173045" cy="5486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07D88F-94C6-632D-4346-729BC141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85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730091" y="2529901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90173" y="2498878"/>
            <a:ext cx="1658617" cy="190982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6181647" y="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546763" y="209930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2807970" y="2718435"/>
            <a:ext cx="878206" cy="13144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12</cp:revision>
  <dcterms:created xsi:type="dcterms:W3CDTF">2023-09-30T18:26:37Z</dcterms:created>
  <dcterms:modified xsi:type="dcterms:W3CDTF">2023-10-01T10:32:06Z</dcterms:modified>
</cp:coreProperties>
</file>