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87788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237197"/>
            <a:ext cx="7462044" cy="2631887"/>
          </a:xfrm>
        </p:spPr>
        <p:txBody>
          <a:bodyPr anchor="b"/>
          <a:lstStyle>
            <a:lvl1pPr algn="ctr"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3970580"/>
            <a:ext cx="6584156" cy="1825171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58" indent="0" algn="ctr">
              <a:buNone/>
              <a:defRPr sz="1920"/>
            </a:lvl2pPr>
            <a:lvl3pPr marL="877915" indent="0" algn="ctr">
              <a:buNone/>
              <a:defRPr sz="1728"/>
            </a:lvl3pPr>
            <a:lvl4pPr marL="1316873" indent="0" algn="ctr">
              <a:buNone/>
              <a:defRPr sz="1536"/>
            </a:lvl4pPr>
            <a:lvl5pPr marL="1755831" indent="0" algn="ctr">
              <a:buNone/>
              <a:defRPr sz="1536"/>
            </a:lvl5pPr>
            <a:lvl6pPr marL="2194789" indent="0" algn="ctr">
              <a:buNone/>
              <a:defRPr sz="1536"/>
            </a:lvl6pPr>
            <a:lvl7pPr marL="2633746" indent="0" algn="ctr">
              <a:buNone/>
              <a:defRPr sz="1536"/>
            </a:lvl7pPr>
            <a:lvl8pPr marL="3072704" indent="0" algn="ctr">
              <a:buNone/>
              <a:defRPr sz="1536"/>
            </a:lvl8pPr>
            <a:lvl9pPr marL="3511662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492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288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3" y="402483"/>
            <a:ext cx="189294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402483"/>
            <a:ext cx="556909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95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678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6" y="1884671"/>
            <a:ext cx="7571780" cy="3144614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6" y="5059035"/>
            <a:ext cx="7571780" cy="1653678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/>
                </a:solidFill>
              </a:defRPr>
            </a:lvl1pPr>
            <a:lvl2pPr marL="43895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91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873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83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789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74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70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66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68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2012414"/>
            <a:ext cx="3731022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2012414"/>
            <a:ext cx="3731022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402484"/>
            <a:ext cx="757178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853171"/>
            <a:ext cx="3713875" cy="908210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761381"/>
            <a:ext cx="371387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853171"/>
            <a:ext cx="3732165" cy="908210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761381"/>
            <a:ext cx="373216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60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904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503978"/>
            <a:ext cx="2831416" cy="1763924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1088455"/>
            <a:ext cx="4444305" cy="5372269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267902"/>
            <a:ext cx="2831416" cy="42015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99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503978"/>
            <a:ext cx="2831416" cy="1763924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1088455"/>
            <a:ext cx="4444305" cy="5372269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58" indent="0">
              <a:buNone/>
              <a:defRPr sz="2688"/>
            </a:lvl2pPr>
            <a:lvl3pPr marL="877915" indent="0">
              <a:buNone/>
              <a:defRPr sz="2304"/>
            </a:lvl3pPr>
            <a:lvl4pPr marL="1316873" indent="0">
              <a:buNone/>
              <a:defRPr sz="1920"/>
            </a:lvl4pPr>
            <a:lvl5pPr marL="1755831" indent="0">
              <a:buNone/>
              <a:defRPr sz="1920"/>
            </a:lvl5pPr>
            <a:lvl6pPr marL="2194789" indent="0">
              <a:buNone/>
              <a:defRPr sz="1920"/>
            </a:lvl6pPr>
            <a:lvl7pPr marL="2633746" indent="0">
              <a:buNone/>
              <a:defRPr sz="1920"/>
            </a:lvl7pPr>
            <a:lvl8pPr marL="3072704" indent="0">
              <a:buNone/>
              <a:defRPr sz="1920"/>
            </a:lvl8pPr>
            <a:lvl9pPr marL="3511662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1" y="2267902"/>
            <a:ext cx="2831416" cy="4201570"/>
          </a:xfrm>
        </p:spPr>
        <p:txBody>
          <a:bodyPr/>
          <a:lstStyle>
            <a:lvl1pPr marL="0" indent="0">
              <a:buNone/>
              <a:defRPr sz="1536"/>
            </a:lvl1pPr>
            <a:lvl2pPr marL="438958" indent="0">
              <a:buNone/>
              <a:defRPr sz="1344"/>
            </a:lvl2pPr>
            <a:lvl3pPr marL="877915" indent="0">
              <a:buNone/>
              <a:defRPr sz="1152"/>
            </a:lvl3pPr>
            <a:lvl4pPr marL="1316873" indent="0">
              <a:buNone/>
              <a:defRPr sz="960"/>
            </a:lvl4pPr>
            <a:lvl5pPr marL="1755831" indent="0">
              <a:buNone/>
              <a:defRPr sz="960"/>
            </a:lvl5pPr>
            <a:lvl6pPr marL="2194789" indent="0">
              <a:buNone/>
              <a:defRPr sz="960"/>
            </a:lvl6pPr>
            <a:lvl7pPr marL="2633746" indent="0">
              <a:buNone/>
              <a:defRPr sz="960"/>
            </a:lvl7pPr>
            <a:lvl8pPr marL="3072704" indent="0">
              <a:buNone/>
              <a:defRPr sz="960"/>
            </a:lvl8pPr>
            <a:lvl9pPr marL="35116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16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402484"/>
            <a:ext cx="757178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2012414"/>
            <a:ext cx="757178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7006700"/>
            <a:ext cx="19752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7006700"/>
            <a:ext cx="296287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7006700"/>
            <a:ext cx="19752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367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77915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79" indent="-219479" algn="l" defTabSz="877915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43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394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352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310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267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3225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2183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1141" indent="-219479" algn="l" defTabSz="877915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58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915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873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831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789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746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704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662" algn="l" defTabSz="877915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CA8650-FD7E-DDE4-81B0-42AB22D03FF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8778875" cy="7465890"/>
            <a:chOff x="92869" y="0"/>
            <a:chExt cx="6452883" cy="54877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92CAF0-8E61-1E11-DB02-B63A964B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6155" y="1377"/>
              <a:ext cx="2159597" cy="5486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17A948-600D-4252-2956-0209AED1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504" y="0"/>
              <a:ext cx="2159597" cy="5486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E2FC9B-21BF-55CB-E0D4-3B30A9D1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69" y="0"/>
              <a:ext cx="2173045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6895365" y="519915"/>
            <a:ext cx="444891" cy="4448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2992" bIns="94487" rtlCol="0" anchor="ctr"/>
          <a:lstStyle/>
          <a:p>
            <a:pPr algn="ctr"/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2992120" y="2690616"/>
            <a:ext cx="2720366" cy="444891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57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5303379" y="2414768"/>
            <a:ext cx="444891" cy="4448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2992" bIns="94487" rtlCol="0" anchor="ctr"/>
          <a:lstStyle/>
          <a:p>
            <a:pPr algn="ctr"/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5913120" y="3931919"/>
            <a:ext cx="2699386" cy="3348991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575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7929943" y="3620068"/>
            <a:ext cx="444891" cy="4448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2992" bIns="94487" rtlCol="0" anchor="ctr"/>
          <a:lstStyle/>
          <a:p>
            <a:pPr algn="ctr"/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15</cp:revision>
  <dcterms:created xsi:type="dcterms:W3CDTF">2023-09-30T18:26:37Z</dcterms:created>
  <dcterms:modified xsi:type="dcterms:W3CDTF">2023-10-01T10:52:14Z</dcterms:modified>
</cp:coreProperties>
</file>