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100" d="100"/>
          <a:sy n="100" d="100"/>
        </p:scale>
        <p:origin x="51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E1F3A21-0548-D1E9-CB5E-0B61D0786228}"/>
              </a:ext>
            </a:extLst>
          </p:cNvPr>
          <p:cNvGrpSpPr>
            <a:grpSpLocks noChangeAspect="1"/>
          </p:cNvGrpSpPr>
          <p:nvPr/>
        </p:nvGrpSpPr>
        <p:grpSpPr>
          <a:xfrm>
            <a:off x="-1" y="0"/>
            <a:ext cx="8778875" cy="5611554"/>
            <a:chOff x="-65318" y="0"/>
            <a:chExt cx="8583080" cy="54864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AF3F113-DF56-50CB-ACB2-C9FADDB5C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6233" y="0"/>
              <a:ext cx="2151529" cy="5486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8B7C18-AABF-CCA2-6622-BB07B6A63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0173" y="0"/>
              <a:ext cx="2159597" cy="5486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3199394-E3DE-B53E-31A0-484AD0E93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6474" y="0"/>
              <a:ext cx="2159597" cy="5486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4E23EF-5A19-E34B-0540-1ABB74484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65318" y="0"/>
              <a:ext cx="2173045" cy="5486400"/>
            </a:xfrm>
            <a:prstGeom prst="rect">
              <a:avLst/>
            </a:prstGeom>
          </p:spPr>
        </p:pic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8083733" y="1449767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6106481" y="2525078"/>
            <a:ext cx="362222" cy="188595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5543188" y="2391249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EF4F48-C0F9-A6E7-851F-4ED613CE0B2B}"/>
              </a:ext>
            </a:extLst>
          </p:cNvPr>
          <p:cNvSpPr/>
          <p:nvPr/>
        </p:nvSpPr>
        <p:spPr>
          <a:xfrm>
            <a:off x="6610616" y="1303020"/>
            <a:ext cx="2033004" cy="802006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9D9837-361F-6872-AA79-B0AC783A656C}"/>
              </a:ext>
            </a:extLst>
          </p:cNvPr>
          <p:cNvSpPr/>
          <p:nvPr/>
        </p:nvSpPr>
        <p:spPr>
          <a:xfrm>
            <a:off x="5031105" y="4288155"/>
            <a:ext cx="1367790" cy="147638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15</cp:revision>
  <dcterms:created xsi:type="dcterms:W3CDTF">2023-09-30T18:26:37Z</dcterms:created>
  <dcterms:modified xsi:type="dcterms:W3CDTF">2023-10-01T11:02:28Z</dcterms:modified>
</cp:coreProperties>
</file>