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BA8A12-08AB-5A05-2020-00B15ED94E6D}"/>
              </a:ext>
            </a:extLst>
          </p:cNvPr>
          <p:cNvGrpSpPr/>
          <p:nvPr/>
        </p:nvGrpSpPr>
        <p:grpSpPr>
          <a:xfrm>
            <a:off x="-1" y="0"/>
            <a:ext cx="8778875" cy="5694680"/>
            <a:chOff x="38670" y="0"/>
            <a:chExt cx="8603012" cy="5486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64CE36-5BA5-E767-E54F-2F640894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6706" y="0"/>
              <a:ext cx="2164976" cy="5486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908B4A-6E45-CC03-B779-4EF91EDAC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179" y="0"/>
              <a:ext cx="2173045" cy="548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3DC468-B757-7929-34B0-70F3142FF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227" y="0"/>
              <a:ext cx="2173045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97BE14-4372-0875-335F-BB305BC9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70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674063" y="164401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627108" y="325990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2242820" y="2055494"/>
            <a:ext cx="2042160" cy="3346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10F1E3-EB0A-FEC6-61E7-DC6CF7446208}"/>
              </a:ext>
            </a:extLst>
          </p:cNvPr>
          <p:cNvSpPr>
            <a:spLocks noChangeAspect="1"/>
          </p:cNvSpPr>
          <p:nvPr/>
        </p:nvSpPr>
        <p:spPr>
          <a:xfrm>
            <a:off x="7951592" y="9481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F5E700-088C-8464-EA50-BDB1F406C6FB}"/>
              </a:ext>
            </a:extLst>
          </p:cNvPr>
          <p:cNvSpPr>
            <a:spLocks noChangeAspect="1"/>
          </p:cNvSpPr>
          <p:nvPr/>
        </p:nvSpPr>
        <p:spPr>
          <a:xfrm>
            <a:off x="3640539" y="2707321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3259E-73F2-F14F-6CA5-42544FD66573}"/>
              </a:ext>
            </a:extLst>
          </p:cNvPr>
          <p:cNvSpPr/>
          <p:nvPr/>
        </p:nvSpPr>
        <p:spPr>
          <a:xfrm>
            <a:off x="1820263" y="3742373"/>
            <a:ext cx="232414" cy="22860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4F89B-3253-46FA-70D8-C4132D63AC28}"/>
              </a:ext>
            </a:extLst>
          </p:cNvPr>
          <p:cNvSpPr>
            <a:spLocks noChangeAspect="1"/>
          </p:cNvSpPr>
          <p:nvPr/>
        </p:nvSpPr>
        <p:spPr>
          <a:xfrm>
            <a:off x="1710663" y="399345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EB9A9-0628-9B19-37CD-4851BA8EA084}"/>
              </a:ext>
            </a:extLst>
          </p:cNvPr>
          <p:cNvSpPr/>
          <p:nvPr/>
        </p:nvSpPr>
        <p:spPr>
          <a:xfrm>
            <a:off x="2239010" y="2429667"/>
            <a:ext cx="2042160" cy="33464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18</cp:revision>
  <dcterms:created xsi:type="dcterms:W3CDTF">2023-09-30T18:26:37Z</dcterms:created>
  <dcterms:modified xsi:type="dcterms:W3CDTF">2023-10-01T11:12:33Z</dcterms:modified>
</cp:coreProperties>
</file>