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42672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00" d="100"/>
          <a:sy n="100" d="100"/>
        </p:scale>
        <p:origin x="1937" y="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30264"/>
            <a:ext cx="3627120" cy="1128031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01796"/>
            <a:ext cx="3200400" cy="782271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240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86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72505"/>
            <a:ext cx="92011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72505"/>
            <a:ext cx="2707005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942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518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807773"/>
            <a:ext cx="3680460" cy="134778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2168310"/>
            <a:ext cx="3680460" cy="708769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33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070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72506"/>
            <a:ext cx="368046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94272"/>
            <a:ext cx="1805225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183532"/>
            <a:ext cx="1805225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94272"/>
            <a:ext cx="1814116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183532"/>
            <a:ext cx="181411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000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19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577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66513"/>
            <a:ext cx="2160270" cy="2302563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169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66513"/>
            <a:ext cx="2160270" cy="2302563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058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72506"/>
            <a:ext cx="368046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862523"/>
            <a:ext cx="368046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3003082"/>
            <a:ext cx="144018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911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A95AED-551E-AD7A-1D52-FB93A363CEAE}"/>
              </a:ext>
            </a:extLst>
          </p:cNvPr>
          <p:cNvGrpSpPr>
            <a:grpSpLocks noChangeAspect="1"/>
          </p:cNvGrpSpPr>
          <p:nvPr/>
        </p:nvGrpSpPr>
        <p:grpSpPr>
          <a:xfrm>
            <a:off x="1" y="0"/>
            <a:ext cx="4267200" cy="3891652"/>
            <a:chOff x="0" y="-539749"/>
            <a:chExt cx="4274589" cy="38983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3D9EAC-8D5A-862E-9EA7-62E72F7895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-539749"/>
              <a:ext cx="4274589" cy="3898392"/>
              <a:chOff x="-1" y="0"/>
              <a:chExt cx="4341292" cy="39592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4205809-8A22-ABB0-1B8B-371E2A990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0426" y="0"/>
                <a:ext cx="2790865" cy="3959225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E45B0F8-1A7A-0E01-3893-DDA224FD3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1568164" cy="3959225"/>
              </a:xfrm>
              <a:prstGeom prst="rect">
                <a:avLst/>
              </a:prstGeom>
            </p:spPr>
          </p:pic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0DFDB-87CB-2181-F40F-69914990F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8012" y="2292268"/>
              <a:ext cx="252000" cy="25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10" bIns="121515" rtlCol="0" anchor="ctr"/>
            <a:lstStyle/>
            <a:p>
              <a:pPr algn="ctr"/>
              <a:r>
                <a:rPr lang="en-GB" sz="135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SE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5242C2-C853-73E6-6B05-15CD2146B7B1}"/>
                </a:ext>
              </a:extLst>
            </p:cNvPr>
            <p:cNvSpPr/>
            <p:nvPr/>
          </p:nvSpPr>
          <p:spPr>
            <a:xfrm>
              <a:off x="1554844" y="348001"/>
              <a:ext cx="2632884" cy="1011172"/>
            </a:xfrm>
            <a:prstGeom prst="rect">
              <a:avLst/>
            </a:prstGeom>
            <a:noFill/>
            <a:ln w="1270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2025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7E65E5-D0EA-1CB2-2B2F-42605272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4597" y="727587"/>
              <a:ext cx="252000" cy="25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10" bIns="121515" rtlCol="0" anchor="ctr"/>
            <a:lstStyle/>
            <a:p>
              <a:pPr algn="ctr"/>
              <a:r>
                <a:rPr lang="en-GB" sz="135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SE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69FB0A-DAD6-41C5-4C21-6132D2028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4750" y="1313862"/>
              <a:ext cx="252000" cy="25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10" bIns="121515" rtlCol="0" anchor="ctr"/>
            <a:lstStyle/>
            <a:p>
              <a:pPr algn="ctr"/>
              <a:r>
                <a:rPr lang="en-GB" sz="135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SE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AEFFED-EF7D-A99E-323E-B90D30DB01E5}"/>
                </a:ext>
              </a:extLst>
            </p:cNvPr>
            <p:cNvSpPr/>
            <p:nvPr/>
          </p:nvSpPr>
          <p:spPr>
            <a:xfrm>
              <a:off x="2121536" y="2494738"/>
              <a:ext cx="1177652" cy="99060"/>
            </a:xfrm>
            <a:prstGeom prst="rect">
              <a:avLst/>
            </a:prstGeom>
            <a:noFill/>
            <a:ln w="1270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2025"/>
            </a:p>
          </p:txBody>
        </p:sp>
      </p:grp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17</cp:revision>
  <dcterms:created xsi:type="dcterms:W3CDTF">2023-09-30T18:26:37Z</dcterms:created>
  <dcterms:modified xsi:type="dcterms:W3CDTF">2023-10-01T11:40:02Z</dcterms:modified>
</cp:coreProperties>
</file>