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200" d="100"/>
          <a:sy n="200" d="100"/>
        </p:scale>
        <p:origin x="13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471289"/>
            <a:ext cx="362712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12522"/>
            <a:ext cx="32004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48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1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53319"/>
            <a:ext cx="92011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53319"/>
            <a:ext cx="2707005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2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2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717932"/>
            <a:ext cx="368046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927150"/>
            <a:ext cx="368046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9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66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53319"/>
            <a:ext cx="368046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05933"/>
            <a:ext cx="180522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051899"/>
            <a:ext cx="180522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05933"/>
            <a:ext cx="18141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051899"/>
            <a:ext cx="1814116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48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6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74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14628"/>
            <a:ext cx="216027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60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14628"/>
            <a:ext cx="216027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80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53319"/>
            <a:ext cx="368046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66593"/>
            <a:ext cx="368046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669079"/>
            <a:ext cx="144018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42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FA9ED-CD10-9087-F2F8-800E453D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" t="-1" r="357" b="635"/>
          <a:stretch/>
        </p:blipFill>
        <p:spPr>
          <a:xfrm>
            <a:off x="0" y="0"/>
            <a:ext cx="427075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19</cp:revision>
  <dcterms:created xsi:type="dcterms:W3CDTF">2023-09-30T18:26:37Z</dcterms:created>
  <dcterms:modified xsi:type="dcterms:W3CDTF">2023-10-01T09:33:35Z</dcterms:modified>
</cp:coreProperties>
</file>