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2672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471289"/>
            <a:ext cx="362712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12522"/>
            <a:ext cx="32004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48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1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53319"/>
            <a:ext cx="920115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53319"/>
            <a:ext cx="2707005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295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12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717932"/>
            <a:ext cx="368046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1927150"/>
            <a:ext cx="368046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097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766593"/>
            <a:ext cx="1813560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766593"/>
            <a:ext cx="1813560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66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53319"/>
            <a:ext cx="3680460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705933"/>
            <a:ext cx="180522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1051899"/>
            <a:ext cx="1805225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705933"/>
            <a:ext cx="18141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1051899"/>
            <a:ext cx="1814116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483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562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749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91982"/>
            <a:ext cx="13762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414628"/>
            <a:ext cx="216027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63918"/>
            <a:ext cx="13762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60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91982"/>
            <a:ext cx="13762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414628"/>
            <a:ext cx="216027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63918"/>
            <a:ext cx="13762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804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53319"/>
            <a:ext cx="368046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766593"/>
            <a:ext cx="368046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2669079"/>
            <a:ext cx="96012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2669079"/>
            <a:ext cx="144018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2669079"/>
            <a:ext cx="96012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429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FFA58A-C5CA-AB21-9327-2FEC2DEF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84"/>
            <a:ext cx="4267200" cy="28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20</cp:revision>
  <dcterms:created xsi:type="dcterms:W3CDTF">2023-09-30T18:26:37Z</dcterms:created>
  <dcterms:modified xsi:type="dcterms:W3CDTF">2023-10-08T16:32:25Z</dcterms:modified>
</cp:coreProperties>
</file>