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28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E9079-BD43-81EA-BF4E-87298E19DDD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8778875" cy="5675914"/>
            <a:chOff x="0" y="0"/>
            <a:chExt cx="8485755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664A7B-8038-C605-F0CB-5AF7BFD4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743200" cy="5486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D86398-8C08-163C-9922-9B5AACB81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0"/>
              <a:ext cx="2887293" cy="5486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7FEBCE2-DD25-0AD2-5C66-D7CCAA07A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8462" y="0"/>
              <a:ext cx="2887293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7977243" y="34201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890334" y="2491953"/>
            <a:ext cx="2785580" cy="40385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4916554" y="223468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5838953" y="3404870"/>
            <a:ext cx="2788579" cy="208153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7977243" y="315061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15</cp:revision>
  <dcterms:created xsi:type="dcterms:W3CDTF">2023-09-30T18:26:37Z</dcterms:created>
  <dcterms:modified xsi:type="dcterms:W3CDTF">2023-10-08T16:50:08Z</dcterms:modified>
</cp:coreProperties>
</file>