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42672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94660"/>
  </p:normalViewPr>
  <p:slideViewPr>
    <p:cSldViewPr snapToGrid="0">
      <p:cViewPr>
        <p:scale>
          <a:sx n="400" d="100"/>
          <a:sy n="400" d="100"/>
        </p:scale>
        <p:origin x="-4236" y="-3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530264"/>
            <a:ext cx="3627120" cy="1128031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01796"/>
            <a:ext cx="3200400" cy="782271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430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0681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72505"/>
            <a:ext cx="920115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72505"/>
            <a:ext cx="2707005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52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356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807773"/>
            <a:ext cx="3680460" cy="134778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2168310"/>
            <a:ext cx="3680460" cy="708769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372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862523"/>
            <a:ext cx="181356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862523"/>
            <a:ext cx="181356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645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72506"/>
            <a:ext cx="3680460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794272"/>
            <a:ext cx="1805225" cy="389260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1183532"/>
            <a:ext cx="1805225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794272"/>
            <a:ext cx="1814116" cy="389260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1183532"/>
            <a:ext cx="181411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106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696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815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216006"/>
            <a:ext cx="1376283" cy="756021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466513"/>
            <a:ext cx="2160270" cy="2302563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972026"/>
            <a:ext cx="1376283" cy="1800799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320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216006"/>
            <a:ext cx="1376283" cy="756021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466513"/>
            <a:ext cx="2160270" cy="2302563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972026"/>
            <a:ext cx="1376283" cy="1800799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29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72506"/>
            <a:ext cx="368046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862523"/>
            <a:ext cx="368046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3003082"/>
            <a:ext cx="9601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3003082"/>
            <a:ext cx="144018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3003082"/>
            <a:ext cx="9601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001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2A9BD17-8F18-39E8-CB51-FEE7F0EAA6B7}"/>
              </a:ext>
            </a:extLst>
          </p:cNvPr>
          <p:cNvGrpSpPr/>
          <p:nvPr/>
        </p:nvGrpSpPr>
        <p:grpSpPr>
          <a:xfrm>
            <a:off x="0" y="47026"/>
            <a:ext cx="4267200" cy="3032785"/>
            <a:chOff x="0" y="47026"/>
            <a:chExt cx="4267200" cy="303278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563199-5785-507E-D3F5-48ADC6B93B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7026"/>
              <a:ext cx="2841069" cy="3032785"/>
              <a:chOff x="0" y="0"/>
              <a:chExt cx="3035267" cy="324008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8C64559-69EE-4391-406D-AFC30A753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523613" cy="324008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21918CA-C974-EC87-92AC-0E90AFF6E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2011" y="0"/>
                <a:ext cx="1533256" cy="3240088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194C4E2-9119-E387-1DA9-3BB382E30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2043" y="47026"/>
              <a:ext cx="1435157" cy="3032785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36E71-5641-879F-DB89-9A93E8D8348D}"/>
              </a:ext>
            </a:extLst>
          </p:cNvPr>
          <p:cNvSpPr/>
          <p:nvPr/>
        </p:nvSpPr>
        <p:spPr>
          <a:xfrm>
            <a:off x="2865439" y="1639888"/>
            <a:ext cx="1349374" cy="216774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7BBA49-C06B-28F9-CCDC-EE0396F85550}"/>
              </a:ext>
            </a:extLst>
          </p:cNvPr>
          <p:cNvSpPr/>
          <p:nvPr/>
        </p:nvSpPr>
        <p:spPr>
          <a:xfrm>
            <a:off x="1438803" y="1856662"/>
            <a:ext cx="1315508" cy="208533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E89219-C5C8-0714-2FE3-A8A87372C0D9}"/>
              </a:ext>
            </a:extLst>
          </p:cNvPr>
          <p:cNvSpPr>
            <a:spLocks noChangeAspect="1"/>
          </p:cNvSpPr>
          <p:nvPr/>
        </p:nvSpPr>
        <p:spPr>
          <a:xfrm>
            <a:off x="3915394" y="1513888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69FB0A-DAD6-41C5-4C21-6132D2028DAC}"/>
              </a:ext>
            </a:extLst>
          </p:cNvPr>
          <p:cNvSpPr>
            <a:spLocks noChangeAspect="1"/>
          </p:cNvSpPr>
          <p:nvPr/>
        </p:nvSpPr>
        <p:spPr>
          <a:xfrm>
            <a:off x="2441317" y="1730662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21</cp:revision>
  <dcterms:created xsi:type="dcterms:W3CDTF">2023-09-30T18:26:37Z</dcterms:created>
  <dcterms:modified xsi:type="dcterms:W3CDTF">2023-10-08T17:28:04Z</dcterms:modified>
</cp:coreProperties>
</file>