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40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8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94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51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3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07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00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19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57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16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05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91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A95AED-551E-AD7A-1D52-FB93A363CEAE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0"/>
            <a:ext cx="4267200" cy="3891652"/>
            <a:chOff x="0" y="-539749"/>
            <a:chExt cx="4274589" cy="38983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3D9EAC-8D5A-862E-9EA7-62E72F7895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-539749"/>
              <a:ext cx="4274589" cy="3898392"/>
              <a:chOff x="-1" y="0"/>
              <a:chExt cx="4341292" cy="3959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4205809-8A22-ABB0-1B8B-371E2A990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0426" y="0"/>
                <a:ext cx="2790865" cy="395922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E45B0F8-1A7A-0E01-3893-DDA224FD3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568164" cy="3959225"/>
              </a:xfrm>
              <a:prstGeom prst="rect">
                <a:avLst/>
              </a:prstGeom>
            </p:spPr>
          </p:pic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0DFDB-87CB-2181-F40F-69914990F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012" y="2292268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5242C2-C853-73E6-6B05-15CD2146B7B1}"/>
                </a:ext>
              </a:extLst>
            </p:cNvPr>
            <p:cNvSpPr/>
            <p:nvPr/>
          </p:nvSpPr>
          <p:spPr>
            <a:xfrm>
              <a:off x="1554844" y="348001"/>
              <a:ext cx="2632884" cy="1011172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025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7E65E5-D0EA-1CB2-2B2F-42605272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2410" y="875230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69FB0A-DAD6-41C5-4C21-6132D2028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4750" y="1313862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AEFFED-EF7D-A99E-323E-B90D30DB01E5}"/>
                </a:ext>
              </a:extLst>
            </p:cNvPr>
            <p:cNvSpPr/>
            <p:nvPr/>
          </p:nvSpPr>
          <p:spPr>
            <a:xfrm>
              <a:off x="2121536" y="2494738"/>
              <a:ext cx="1177652" cy="99060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025"/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18</cp:revision>
  <dcterms:created xsi:type="dcterms:W3CDTF">2023-09-30T18:26:37Z</dcterms:created>
  <dcterms:modified xsi:type="dcterms:W3CDTF">2023-10-05T11:48:38Z</dcterms:modified>
</cp:coreProperties>
</file>