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26720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125" d="100"/>
          <a:sy n="125" d="100"/>
        </p:scale>
        <p:origin x="16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41930"/>
            <a:ext cx="3200400" cy="940118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418303"/>
            <a:ext cx="3200400" cy="651956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2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686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3715" y="143768"/>
            <a:ext cx="920115" cy="2288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" y="143768"/>
            <a:ext cx="2707005" cy="2288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215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3892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48" y="673210"/>
            <a:ext cx="3680460" cy="1123265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148" y="1807101"/>
            <a:ext cx="3680460" cy="590699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185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70" y="718840"/>
            <a:ext cx="1813560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718840"/>
            <a:ext cx="1813560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55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43768"/>
            <a:ext cx="3680460" cy="521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26" y="661958"/>
            <a:ext cx="1805225" cy="32441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926" y="986373"/>
            <a:ext cx="1805225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0270" y="661958"/>
            <a:ext cx="1814116" cy="324415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0270" y="986373"/>
            <a:ext cx="1814116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248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185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3038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80022"/>
            <a:ext cx="1376283" cy="630079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16" y="388799"/>
            <a:ext cx="2160270" cy="1918990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10101"/>
            <a:ext cx="1376283" cy="1500813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76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26" y="180022"/>
            <a:ext cx="1376283" cy="630079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4116" y="388799"/>
            <a:ext cx="2160270" cy="1918990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926" y="810101"/>
            <a:ext cx="1376283" cy="1500813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373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" y="143768"/>
            <a:ext cx="3680460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" y="718840"/>
            <a:ext cx="3680460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370" y="2502813"/>
            <a:ext cx="9601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2023-10-05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3510" y="2502813"/>
            <a:ext cx="144018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3710" y="2502813"/>
            <a:ext cx="9601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6596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230EF5-01B0-A05A-9E38-004E8EF63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42"/>
          <a:stretch/>
        </p:blipFill>
        <p:spPr>
          <a:xfrm>
            <a:off x="1365039" y="-21046"/>
            <a:ext cx="1464816" cy="35306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C37365-0440-0EDE-6F22-65181D4F0D81}"/>
              </a:ext>
            </a:extLst>
          </p:cNvPr>
          <p:cNvGrpSpPr>
            <a:grpSpLocks noChangeAspect="1"/>
          </p:cNvGrpSpPr>
          <p:nvPr/>
        </p:nvGrpSpPr>
        <p:grpSpPr>
          <a:xfrm>
            <a:off x="-2110" y="-22849"/>
            <a:ext cx="4269310" cy="3599575"/>
            <a:chOff x="0" y="-7900"/>
            <a:chExt cx="4269310" cy="35995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0112D3-BB85-15C8-4698-CA0254C13B5C}"/>
                </a:ext>
              </a:extLst>
            </p:cNvPr>
            <p:cNvGrpSpPr/>
            <p:nvPr/>
          </p:nvGrpSpPr>
          <p:grpSpPr>
            <a:xfrm>
              <a:off x="0" y="-7900"/>
              <a:ext cx="4269310" cy="3599575"/>
              <a:chOff x="0" y="-7900"/>
              <a:chExt cx="4269310" cy="35995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E6720CD-1E0A-12B6-9282-02D932EAD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1965" y="-6097"/>
                <a:ext cx="1437345" cy="3597772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82BD76E-B3C1-E417-FB3B-3B851AD6C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7900"/>
                <a:ext cx="1384765" cy="3496190"/>
              </a:xfrm>
              <a:prstGeom prst="rect">
                <a:avLst/>
              </a:prstGeom>
            </p:spPr>
          </p:pic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8BBE4B-97D8-D20F-6F10-1928BD557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9308" y="2307425"/>
              <a:ext cx="252000" cy="252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108000" rtlCol="0" anchor="ctr"/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S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Yu-Wei Chang</cp:lastModifiedBy>
  <cp:revision>20</cp:revision>
  <dcterms:created xsi:type="dcterms:W3CDTF">2023-09-30T18:26:37Z</dcterms:created>
  <dcterms:modified xsi:type="dcterms:W3CDTF">2023-10-05T11:28:21Z</dcterms:modified>
</cp:coreProperties>
</file>