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4267200" cy="2879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7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" y="471289"/>
            <a:ext cx="3627120" cy="1002571"/>
          </a:xfrm>
        </p:spPr>
        <p:txBody>
          <a:bodyPr anchor="b"/>
          <a:lstStyle>
            <a:lvl1pPr algn="ctr"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512522"/>
            <a:ext cx="3200400" cy="695267"/>
          </a:xfrm>
        </p:spPr>
        <p:txBody>
          <a:bodyPr/>
          <a:lstStyle>
            <a:lvl1pPr marL="0" indent="0" algn="ctr">
              <a:buNone/>
              <a:defRPr sz="1008"/>
            </a:lvl1pPr>
            <a:lvl2pPr marL="191978" indent="0" algn="ctr">
              <a:buNone/>
              <a:defRPr sz="840"/>
            </a:lvl2pPr>
            <a:lvl3pPr marL="383957" indent="0" algn="ctr">
              <a:buNone/>
              <a:defRPr sz="756"/>
            </a:lvl3pPr>
            <a:lvl4pPr marL="575935" indent="0" algn="ctr">
              <a:buNone/>
              <a:defRPr sz="672"/>
            </a:lvl4pPr>
            <a:lvl5pPr marL="767913" indent="0" algn="ctr">
              <a:buNone/>
              <a:defRPr sz="672"/>
            </a:lvl5pPr>
            <a:lvl6pPr marL="959891" indent="0" algn="ctr">
              <a:buNone/>
              <a:defRPr sz="672"/>
            </a:lvl6pPr>
            <a:lvl7pPr marL="1151870" indent="0" algn="ctr">
              <a:buNone/>
              <a:defRPr sz="672"/>
            </a:lvl7pPr>
            <a:lvl8pPr marL="1343848" indent="0" algn="ctr">
              <a:buNone/>
              <a:defRPr sz="672"/>
            </a:lvl8pPr>
            <a:lvl9pPr marL="1535826" indent="0" algn="ctr">
              <a:buNone/>
              <a:defRPr sz="67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84834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46195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53715" y="153319"/>
            <a:ext cx="920115" cy="24404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" y="153319"/>
            <a:ext cx="2707005" cy="24404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52953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01257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148" y="717932"/>
            <a:ext cx="3680460" cy="119788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148" y="1927150"/>
            <a:ext cx="3680460" cy="629940"/>
          </a:xfrm>
        </p:spPr>
        <p:txBody>
          <a:bodyPr/>
          <a:lstStyle>
            <a:lvl1pPr marL="0" indent="0">
              <a:buNone/>
              <a:defRPr sz="1008">
                <a:solidFill>
                  <a:schemeClr val="tx1"/>
                </a:solidFill>
              </a:defRPr>
            </a:lvl1pPr>
            <a:lvl2pPr marL="191978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2pPr>
            <a:lvl3pPr marL="383957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3pPr>
            <a:lvl4pPr marL="575935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4pPr>
            <a:lvl5pPr marL="767913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5pPr>
            <a:lvl6pPr marL="959891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6pPr>
            <a:lvl7pPr marL="1151870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7pPr>
            <a:lvl8pPr marL="1343848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8pPr>
            <a:lvl9pPr marL="1535826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50977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70" y="766593"/>
            <a:ext cx="1813560" cy="18271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0270" y="766593"/>
            <a:ext cx="1813560" cy="18271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96630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926" y="153319"/>
            <a:ext cx="3680460" cy="5566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26" y="705933"/>
            <a:ext cx="1805225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926" y="1051899"/>
            <a:ext cx="1805225" cy="15471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0270" y="705933"/>
            <a:ext cx="1814116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0270" y="1051899"/>
            <a:ext cx="1814116" cy="15471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44833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15623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47497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926" y="191982"/>
            <a:ext cx="1376283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116" y="414628"/>
            <a:ext cx="2160270" cy="2046471"/>
          </a:xfrm>
        </p:spPr>
        <p:txBody>
          <a:bodyPr/>
          <a:lstStyle>
            <a:lvl1pPr>
              <a:defRPr sz="1344"/>
            </a:lvl1pPr>
            <a:lvl2pPr>
              <a:defRPr sz="1176"/>
            </a:lvl2pPr>
            <a:lvl3pPr>
              <a:defRPr sz="1008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3926" y="863918"/>
            <a:ext cx="1376283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16095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926" y="191982"/>
            <a:ext cx="1376283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4116" y="414628"/>
            <a:ext cx="2160270" cy="2046471"/>
          </a:xfrm>
        </p:spPr>
        <p:txBody>
          <a:bodyPr anchor="t"/>
          <a:lstStyle>
            <a:lvl1pPr marL="0" indent="0">
              <a:buNone/>
              <a:defRPr sz="1344"/>
            </a:lvl1pPr>
            <a:lvl2pPr marL="191978" indent="0">
              <a:buNone/>
              <a:defRPr sz="1176"/>
            </a:lvl2pPr>
            <a:lvl3pPr marL="383957" indent="0">
              <a:buNone/>
              <a:defRPr sz="1008"/>
            </a:lvl3pPr>
            <a:lvl4pPr marL="575935" indent="0">
              <a:buNone/>
              <a:defRPr sz="840"/>
            </a:lvl4pPr>
            <a:lvl5pPr marL="767913" indent="0">
              <a:buNone/>
              <a:defRPr sz="840"/>
            </a:lvl5pPr>
            <a:lvl6pPr marL="959891" indent="0">
              <a:buNone/>
              <a:defRPr sz="840"/>
            </a:lvl6pPr>
            <a:lvl7pPr marL="1151870" indent="0">
              <a:buNone/>
              <a:defRPr sz="840"/>
            </a:lvl7pPr>
            <a:lvl8pPr marL="1343848" indent="0">
              <a:buNone/>
              <a:defRPr sz="840"/>
            </a:lvl8pPr>
            <a:lvl9pPr marL="1535826" indent="0">
              <a:buNone/>
              <a:defRPr sz="8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3926" y="863918"/>
            <a:ext cx="1376283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58043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" y="153319"/>
            <a:ext cx="3680460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" y="766593"/>
            <a:ext cx="3680460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3370" y="2669079"/>
            <a:ext cx="960120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3510" y="2669079"/>
            <a:ext cx="1440180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13710" y="2669079"/>
            <a:ext cx="960120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74290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383957" rtl="0" eaLnBrk="1" latinLnBrk="0" hangingPunct="1">
        <a:lnSpc>
          <a:spcPct val="90000"/>
        </a:lnSpc>
        <a:spcBef>
          <a:spcPct val="0"/>
        </a:spcBef>
        <a:buNone/>
        <a:defRPr sz="18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989" indent="-95989" algn="l" defTabSz="38395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1pPr>
      <a:lvl2pPr marL="28796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2pPr>
      <a:lvl3pPr marL="479946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71924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863902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1055881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247859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43983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631815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1pPr>
      <a:lvl2pPr marL="19197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83957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575935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767913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959891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15187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34384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535826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7FFA58A-C5CA-AB21-9327-2FEC2DEFA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284"/>
            <a:ext cx="4267200" cy="281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082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89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Yu-Wei Chang</dc:creator>
  <cp:lastModifiedBy>Yu-Wei Chang</cp:lastModifiedBy>
  <cp:revision>20</cp:revision>
  <dcterms:created xsi:type="dcterms:W3CDTF">2023-09-30T18:26:37Z</dcterms:created>
  <dcterms:modified xsi:type="dcterms:W3CDTF">2023-10-08T16:19:24Z</dcterms:modified>
</cp:coreProperties>
</file>