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51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28" y="706933"/>
            <a:ext cx="1658382" cy="1503857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80" y="2268784"/>
            <a:ext cx="1463279" cy="1042900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12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211" y="229978"/>
            <a:ext cx="420693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34" y="229978"/>
            <a:ext cx="12376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8" y="1076899"/>
            <a:ext cx="1682770" cy="179682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18" y="2890725"/>
            <a:ext cx="1682770" cy="944910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/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34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713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29979"/>
            <a:ext cx="168277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88" y="1058899"/>
            <a:ext cx="825380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88" y="1577849"/>
            <a:ext cx="82538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713" y="1058899"/>
            <a:ext cx="829445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713" y="1577849"/>
            <a:ext cx="82944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43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63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1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45" y="621942"/>
            <a:ext cx="987713" cy="3069707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8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445" y="621942"/>
            <a:ext cx="987713" cy="3069707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34" y="229979"/>
            <a:ext cx="168277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4" y="1149890"/>
            <a:ext cx="168277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34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82" y="4003619"/>
            <a:ext cx="6584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920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50DD7-87A2-385F-8DD0-EEE26B57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53"/>
            <a:ext cx="1951038" cy="4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4</cp:revision>
  <dcterms:created xsi:type="dcterms:W3CDTF">2023-09-30T21:15:05Z</dcterms:created>
  <dcterms:modified xsi:type="dcterms:W3CDTF">2023-10-08T16:20:57Z</dcterms:modified>
</cp:coreProperties>
</file>