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7788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>
        <p:scale>
          <a:sx n="66" d="100"/>
          <a:sy n="66" d="100"/>
        </p:scale>
        <p:origin x="1532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360" y="897890"/>
            <a:ext cx="6584156" cy="1910080"/>
          </a:xfrm>
        </p:spPr>
        <p:txBody>
          <a:bodyPr anchor="b"/>
          <a:lstStyle>
            <a:lvl1pPr algn="ctr"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2881630"/>
            <a:ext cx="6584156" cy="1324610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230" indent="0" algn="ctr">
              <a:buNone/>
              <a:defRPr sz="1440"/>
            </a:lvl2pPr>
            <a:lvl3pPr marL="658459" indent="0" algn="ctr">
              <a:buNone/>
              <a:defRPr sz="1296"/>
            </a:lvl3pPr>
            <a:lvl4pPr marL="987689" indent="0" algn="ctr">
              <a:buNone/>
              <a:defRPr sz="1152"/>
            </a:lvl4pPr>
            <a:lvl5pPr marL="1316919" indent="0" algn="ctr">
              <a:buNone/>
              <a:defRPr sz="1152"/>
            </a:lvl5pPr>
            <a:lvl6pPr marL="1646149" indent="0" algn="ctr">
              <a:buNone/>
              <a:defRPr sz="1152"/>
            </a:lvl6pPr>
            <a:lvl7pPr marL="1975378" indent="0" algn="ctr">
              <a:buNone/>
              <a:defRPr sz="1152"/>
            </a:lvl7pPr>
            <a:lvl8pPr marL="2304608" indent="0" algn="ctr">
              <a:buNone/>
              <a:defRPr sz="1152"/>
            </a:lvl8pPr>
            <a:lvl9pPr marL="2633838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690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324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2" y="292100"/>
            <a:ext cx="189294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292100"/>
            <a:ext cx="556909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71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778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5" y="1367791"/>
            <a:ext cx="7571780" cy="2282190"/>
          </a:xfrm>
        </p:spPr>
        <p:txBody>
          <a:bodyPr anchor="b"/>
          <a:lstStyle>
            <a:lvl1pPr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5" y="3671571"/>
            <a:ext cx="7571780" cy="120015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2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45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68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91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614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37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60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83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078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166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292101"/>
            <a:ext cx="75717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344930"/>
            <a:ext cx="371387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2004060"/>
            <a:ext cx="371387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344930"/>
            <a:ext cx="373216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2004060"/>
            <a:ext cx="373216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618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8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9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789940"/>
            <a:ext cx="4444305" cy="3898900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49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789940"/>
            <a:ext cx="4444305" cy="3898900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230" indent="0">
              <a:buNone/>
              <a:defRPr sz="2016"/>
            </a:lvl2pPr>
            <a:lvl3pPr marL="658459" indent="0">
              <a:buNone/>
              <a:defRPr sz="1728"/>
            </a:lvl3pPr>
            <a:lvl4pPr marL="987689" indent="0">
              <a:buNone/>
              <a:defRPr sz="1440"/>
            </a:lvl4pPr>
            <a:lvl5pPr marL="1316919" indent="0">
              <a:buNone/>
              <a:defRPr sz="1440"/>
            </a:lvl5pPr>
            <a:lvl6pPr marL="1646149" indent="0">
              <a:buNone/>
              <a:defRPr sz="1440"/>
            </a:lvl6pPr>
            <a:lvl7pPr marL="1975378" indent="0">
              <a:buNone/>
              <a:defRPr sz="1440"/>
            </a:lvl7pPr>
            <a:lvl8pPr marL="2304608" indent="0">
              <a:buNone/>
              <a:defRPr sz="1440"/>
            </a:lvl8pPr>
            <a:lvl9pPr marL="2633838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578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292101"/>
            <a:ext cx="75717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1460500"/>
            <a:ext cx="75717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5085080"/>
            <a:ext cx="29628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02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58459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15" indent="-164615" algn="l" defTabSz="658459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845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307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30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53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76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99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922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45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23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45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68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91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614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37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60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83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2CC35CA-FF51-487B-D4E9-8B72A2082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260" b="2207"/>
          <a:stretch/>
        </p:blipFill>
        <p:spPr>
          <a:xfrm>
            <a:off x="4457021" y="-15239"/>
            <a:ext cx="4350438" cy="4731172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AC10DFDB-87CB-2181-F40F-69914990F01F}"/>
              </a:ext>
            </a:extLst>
          </p:cNvPr>
          <p:cNvSpPr>
            <a:spLocks noChangeAspect="1"/>
          </p:cNvSpPr>
          <p:nvPr/>
        </p:nvSpPr>
        <p:spPr>
          <a:xfrm>
            <a:off x="1196044" y="1675078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7E65E5-D0EA-1CB2-2B2F-426052726E2C}"/>
              </a:ext>
            </a:extLst>
          </p:cNvPr>
          <p:cNvSpPr>
            <a:spLocks noChangeAspect="1"/>
          </p:cNvSpPr>
          <p:nvPr/>
        </p:nvSpPr>
        <p:spPr>
          <a:xfrm>
            <a:off x="789001" y="3980370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915A41-DEA3-900C-2E51-A06B46EC80CF}"/>
              </a:ext>
            </a:extLst>
          </p:cNvPr>
          <p:cNvSpPr/>
          <p:nvPr/>
        </p:nvSpPr>
        <p:spPr>
          <a:xfrm>
            <a:off x="1866814" y="2562214"/>
            <a:ext cx="1729054" cy="292746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35833B-C1B4-9944-99B2-A184DAAFFE76}"/>
              </a:ext>
            </a:extLst>
          </p:cNvPr>
          <p:cNvSpPr>
            <a:spLocks noChangeAspect="1"/>
          </p:cNvSpPr>
          <p:nvPr/>
        </p:nvSpPr>
        <p:spPr>
          <a:xfrm>
            <a:off x="3036778" y="2163189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98F4C7-AE4B-5ED8-645E-CBD622ED1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7" y="0"/>
            <a:ext cx="2199989" cy="45912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6A59DF-0A2E-8CD6-032F-BD91572D8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588" y="0"/>
            <a:ext cx="2308753" cy="4590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4D34FD-3315-1AE6-A248-88410446C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01024"/>
            <a:ext cx="4615586" cy="218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10</cp:revision>
  <dcterms:created xsi:type="dcterms:W3CDTF">2023-09-30T18:26:37Z</dcterms:created>
  <dcterms:modified xsi:type="dcterms:W3CDTF">2023-10-08T16:29:48Z</dcterms:modified>
</cp:coreProperties>
</file>