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2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095ED3-E004-6AC6-9A64-F2165A86378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9960"/>
            <a:ext cx="8781998" cy="5266481"/>
            <a:chOff x="-382682" y="116512"/>
            <a:chExt cx="8760145" cy="5253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D153E5-6D02-BDA7-D0D5-83AA927C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711" y="116512"/>
              <a:ext cx="2315492" cy="525337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694E7C-3BEB-3D5D-595D-5C0BBA63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2682" y="116512"/>
              <a:ext cx="2309775" cy="525337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0205C-8EC1-A36E-1613-B2113D26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541" y="116512"/>
              <a:ext cx="2080749" cy="52533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397DE1-F5FB-11A4-1250-EEDC6C51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9290" y="116512"/>
              <a:ext cx="2078173" cy="5253376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7814777" y="85509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6236698" y="2086928"/>
            <a:ext cx="362222" cy="18859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5791654" y="162868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6745210" y="1329690"/>
            <a:ext cx="1929964" cy="77533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5229226" y="4231005"/>
            <a:ext cx="1266824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14</cp:revision>
  <dcterms:created xsi:type="dcterms:W3CDTF">2023-09-30T18:26:37Z</dcterms:created>
  <dcterms:modified xsi:type="dcterms:W3CDTF">2023-09-30T23:07:34Z</dcterms:modified>
</cp:coreProperties>
</file>