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42672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2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647957"/>
            <a:ext cx="3627120" cy="1378397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79510"/>
            <a:ext cx="3200400" cy="955896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645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18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210792"/>
            <a:ext cx="920115" cy="3355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210792"/>
            <a:ext cx="2707005" cy="3355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937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27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987058"/>
            <a:ext cx="3680460" cy="164692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2649566"/>
            <a:ext cx="3680460" cy="866080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016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1053960"/>
            <a:ext cx="1813560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1053960"/>
            <a:ext cx="1813560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36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0793"/>
            <a:ext cx="3680460" cy="765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970560"/>
            <a:ext cx="1805225" cy="475657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446217"/>
            <a:ext cx="1805225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970560"/>
            <a:ext cx="1814116" cy="475657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446217"/>
            <a:ext cx="1814116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552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942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2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63948"/>
            <a:ext cx="1376283" cy="923819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570056"/>
            <a:ext cx="2160270" cy="2813616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1187768"/>
            <a:ext cx="1376283" cy="2200486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59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63948"/>
            <a:ext cx="1376283" cy="923819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570056"/>
            <a:ext cx="2160270" cy="2813616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1187768"/>
            <a:ext cx="1376283" cy="2200486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958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210793"/>
            <a:ext cx="368046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1053960"/>
            <a:ext cx="368046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3669616"/>
            <a:ext cx="9601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3669616"/>
            <a:ext cx="144018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3669616"/>
            <a:ext cx="9601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440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81778F7-E6F4-4A33-CA5E-9B8BD214F71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1085"/>
            <a:ext cx="4266319" cy="3602355"/>
            <a:chOff x="60573" y="-20390"/>
            <a:chExt cx="2558815" cy="21605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47DDE5-F844-395A-9CB4-09E06214A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508" y="-20390"/>
              <a:ext cx="857880" cy="21605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8A47D2-689B-413E-6DE2-F575CED1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746" y="-20390"/>
              <a:ext cx="857880" cy="216058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0664BB-6AF1-F2FE-2FE6-518205331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73" y="-20390"/>
              <a:ext cx="855762" cy="2160588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912860" y="2595140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242C2-C853-73E6-6B05-15CD2146B7B1}"/>
              </a:ext>
            </a:extLst>
          </p:cNvPr>
          <p:cNvSpPr/>
          <p:nvPr/>
        </p:nvSpPr>
        <p:spPr>
          <a:xfrm>
            <a:off x="1426814" y="823780"/>
            <a:ext cx="1354485" cy="925198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2080554" y="1160379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69FB0A-DAD6-41C5-4C21-6132D2028DAC}"/>
              </a:ext>
            </a:extLst>
          </p:cNvPr>
          <p:cNvSpPr>
            <a:spLocks noChangeAspect="1"/>
          </p:cNvSpPr>
          <p:nvPr/>
        </p:nvSpPr>
        <p:spPr>
          <a:xfrm>
            <a:off x="2543207" y="2392230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15B1E7-5692-57D1-A3AF-073EB29A677C}"/>
              </a:ext>
            </a:extLst>
          </p:cNvPr>
          <p:cNvSpPr/>
          <p:nvPr/>
        </p:nvSpPr>
        <p:spPr>
          <a:xfrm>
            <a:off x="1719580" y="2625594"/>
            <a:ext cx="1116393" cy="99060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E89219-C5C8-0714-2FE3-A8A87372C0D9}"/>
              </a:ext>
            </a:extLst>
          </p:cNvPr>
          <p:cNvSpPr>
            <a:spLocks noChangeAspect="1"/>
          </p:cNvSpPr>
          <p:nvPr/>
        </p:nvSpPr>
        <p:spPr>
          <a:xfrm>
            <a:off x="2543207" y="3029356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EFFED-EF7D-A99E-323E-B90D30DB01E5}"/>
              </a:ext>
            </a:extLst>
          </p:cNvPr>
          <p:cNvSpPr/>
          <p:nvPr/>
        </p:nvSpPr>
        <p:spPr>
          <a:xfrm>
            <a:off x="1719580" y="2958018"/>
            <a:ext cx="1116393" cy="99060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15</cp:revision>
  <dcterms:created xsi:type="dcterms:W3CDTF">2023-09-30T18:26:37Z</dcterms:created>
  <dcterms:modified xsi:type="dcterms:W3CDTF">2023-09-30T23:47:56Z</dcterms:modified>
</cp:coreProperties>
</file>