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15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4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2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9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48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6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4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80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2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42659-FEAE-64A8-3500-3B2D8842F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357" b="452"/>
          <a:stretch/>
        </p:blipFill>
        <p:spPr>
          <a:xfrm>
            <a:off x="0" y="605"/>
            <a:ext cx="4267200" cy="28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21</cp:revision>
  <dcterms:created xsi:type="dcterms:W3CDTF">2023-09-30T18:26:37Z</dcterms:created>
  <dcterms:modified xsi:type="dcterms:W3CDTF">2023-10-01T09:52:11Z</dcterms:modified>
</cp:coreProperties>
</file>