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2672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53596"/>
            <a:ext cx="32004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34809"/>
            <a:ext cx="32004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2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98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15032"/>
            <a:ext cx="92011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15032"/>
            <a:ext cx="270700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34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9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538647"/>
            <a:ext cx="368046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445894"/>
            <a:ext cx="368046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94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5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15031"/>
            <a:ext cx="368046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529645"/>
            <a:ext cx="180522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789215"/>
            <a:ext cx="180522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529645"/>
            <a:ext cx="18141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789215"/>
            <a:ext cx="181411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46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81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21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11085"/>
            <a:ext cx="216027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03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11085"/>
            <a:ext cx="216027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7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15031"/>
            <a:ext cx="368046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575157"/>
            <a:ext cx="368046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002545"/>
            <a:ext cx="144018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2522898-40CB-ECE2-7B80-0548561647C3}"/>
              </a:ext>
            </a:extLst>
          </p:cNvPr>
          <p:cNvGrpSpPr>
            <a:grpSpLocks noChangeAspect="1"/>
          </p:cNvGrpSpPr>
          <p:nvPr/>
        </p:nvGrpSpPr>
        <p:grpSpPr>
          <a:xfrm>
            <a:off x="-4550" y="0"/>
            <a:ext cx="4271750" cy="2736531"/>
            <a:chOff x="593635" y="0"/>
            <a:chExt cx="8386841" cy="5486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D5FB14-E9FC-C7B7-F5AC-7E825E019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488" y="0"/>
              <a:ext cx="6225988" cy="5486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3EAB3F-FF24-DF41-EF63-43DC83A8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635" y="0"/>
              <a:ext cx="2173045" cy="5486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41910" y="1590039"/>
            <a:ext cx="847090" cy="95251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763000" y="1395282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1742510" y="972509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242C2-C853-73E6-6B05-15CD2146B7B1}"/>
              </a:ext>
            </a:extLst>
          </p:cNvPr>
          <p:cNvSpPr/>
          <p:nvPr/>
        </p:nvSpPr>
        <p:spPr>
          <a:xfrm>
            <a:off x="1121409" y="1166813"/>
            <a:ext cx="3090546" cy="161925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13</cp:revision>
  <dcterms:created xsi:type="dcterms:W3CDTF">2023-09-30T18:26:37Z</dcterms:created>
  <dcterms:modified xsi:type="dcterms:W3CDTF">2023-09-30T22:53:29Z</dcterms:modified>
</cp:coreProperties>
</file>