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7788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>
        <p:scale>
          <a:sx n="200" d="100"/>
          <a:sy n="200" d="100"/>
        </p:scale>
        <p:origin x="-1488" y="-2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360" y="897890"/>
            <a:ext cx="6584156" cy="1910080"/>
          </a:xfrm>
        </p:spPr>
        <p:txBody>
          <a:bodyPr anchor="b"/>
          <a:lstStyle>
            <a:lvl1pPr algn="ctr"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2881630"/>
            <a:ext cx="6584156" cy="1324610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230" indent="0" algn="ctr">
              <a:buNone/>
              <a:defRPr sz="1440"/>
            </a:lvl2pPr>
            <a:lvl3pPr marL="658459" indent="0" algn="ctr">
              <a:buNone/>
              <a:defRPr sz="1296"/>
            </a:lvl3pPr>
            <a:lvl4pPr marL="987689" indent="0" algn="ctr">
              <a:buNone/>
              <a:defRPr sz="1152"/>
            </a:lvl4pPr>
            <a:lvl5pPr marL="1316919" indent="0" algn="ctr">
              <a:buNone/>
              <a:defRPr sz="1152"/>
            </a:lvl5pPr>
            <a:lvl6pPr marL="1646149" indent="0" algn="ctr">
              <a:buNone/>
              <a:defRPr sz="1152"/>
            </a:lvl6pPr>
            <a:lvl7pPr marL="1975378" indent="0" algn="ctr">
              <a:buNone/>
              <a:defRPr sz="1152"/>
            </a:lvl7pPr>
            <a:lvl8pPr marL="2304608" indent="0" algn="ctr">
              <a:buNone/>
              <a:defRPr sz="1152"/>
            </a:lvl8pPr>
            <a:lvl9pPr marL="2633838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690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324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2" y="292100"/>
            <a:ext cx="189294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292100"/>
            <a:ext cx="556909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71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778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5" y="1367791"/>
            <a:ext cx="7571780" cy="2282190"/>
          </a:xfrm>
        </p:spPr>
        <p:txBody>
          <a:bodyPr anchor="b"/>
          <a:lstStyle>
            <a:lvl1pPr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5" y="3671571"/>
            <a:ext cx="7571780" cy="120015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2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45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68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91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614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37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60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83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078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166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292101"/>
            <a:ext cx="75717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344930"/>
            <a:ext cx="371387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2004060"/>
            <a:ext cx="371387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344930"/>
            <a:ext cx="373216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2004060"/>
            <a:ext cx="373216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618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8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9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789940"/>
            <a:ext cx="4444305" cy="3898900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49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789940"/>
            <a:ext cx="4444305" cy="3898900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230" indent="0">
              <a:buNone/>
              <a:defRPr sz="2016"/>
            </a:lvl2pPr>
            <a:lvl3pPr marL="658459" indent="0">
              <a:buNone/>
              <a:defRPr sz="1728"/>
            </a:lvl3pPr>
            <a:lvl4pPr marL="987689" indent="0">
              <a:buNone/>
              <a:defRPr sz="1440"/>
            </a:lvl4pPr>
            <a:lvl5pPr marL="1316919" indent="0">
              <a:buNone/>
              <a:defRPr sz="1440"/>
            </a:lvl5pPr>
            <a:lvl6pPr marL="1646149" indent="0">
              <a:buNone/>
              <a:defRPr sz="1440"/>
            </a:lvl6pPr>
            <a:lvl7pPr marL="1975378" indent="0">
              <a:buNone/>
              <a:defRPr sz="1440"/>
            </a:lvl7pPr>
            <a:lvl8pPr marL="2304608" indent="0">
              <a:buNone/>
              <a:defRPr sz="1440"/>
            </a:lvl8pPr>
            <a:lvl9pPr marL="2633838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578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292101"/>
            <a:ext cx="75717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1460500"/>
            <a:ext cx="75717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5085080"/>
            <a:ext cx="29628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02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58459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15" indent="-164615" algn="l" defTabSz="658459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845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307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30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53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76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99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922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45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23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45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68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91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614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37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60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83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FD31BBE-B065-E40B-A81A-5B5E96ED8C95}"/>
              </a:ext>
            </a:extLst>
          </p:cNvPr>
          <p:cNvGrpSpPr/>
          <p:nvPr/>
        </p:nvGrpSpPr>
        <p:grpSpPr>
          <a:xfrm>
            <a:off x="0" y="0"/>
            <a:ext cx="8791019" cy="4753832"/>
            <a:chOff x="0" y="366284"/>
            <a:chExt cx="8791019" cy="47538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9A05DA-8837-7C4F-B9DA-FBF556884B0E}"/>
                </a:ext>
              </a:extLst>
            </p:cNvPr>
            <p:cNvGrpSpPr/>
            <p:nvPr/>
          </p:nvGrpSpPr>
          <p:grpSpPr>
            <a:xfrm>
              <a:off x="0" y="366284"/>
              <a:ext cx="8791019" cy="4753832"/>
              <a:chOff x="0" y="366284"/>
              <a:chExt cx="8791019" cy="475383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6631D43-47BC-A8AA-A77F-7EEF7993BA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15120" y="366285"/>
                <a:ext cx="1875899" cy="4753831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AA70900B-BA4A-E69E-F0C6-CF7F9AA5C6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1842" y="366285"/>
                <a:ext cx="2966484" cy="4753831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A694E7C-3BEB-3D5D-595D-5C0BBA636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366285"/>
                <a:ext cx="2090138" cy="4753831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F15F816-2F85-BB7A-F0DF-106782F4F1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3100" y="366284"/>
                <a:ext cx="1887550" cy="4753831"/>
              </a:xfrm>
              <a:prstGeom prst="rect">
                <a:avLst/>
              </a:prstGeom>
            </p:spPr>
          </p:pic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B7E65E5-D0EA-1CB2-2B2F-42605272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7137" y="4167629"/>
              <a:ext cx="508512" cy="508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108000" rtlCol="0" anchor="ctr"/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S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915A41-DEA3-900C-2E51-A06B46EC80CF}"/>
                </a:ext>
              </a:extLst>
            </p:cNvPr>
            <p:cNvSpPr/>
            <p:nvPr/>
          </p:nvSpPr>
          <p:spPr>
            <a:xfrm>
              <a:off x="5566410" y="609600"/>
              <a:ext cx="204470" cy="226059"/>
            </a:xfrm>
            <a:prstGeom prst="rect">
              <a:avLst/>
            </a:prstGeom>
            <a:noFill/>
            <a:ln w="28575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C10DFDB-87CB-2181-F40F-69914990F0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5027" y="2234688"/>
              <a:ext cx="508512" cy="508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108000" rtlCol="0" anchor="ctr"/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S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EF4F48-C0F9-A6E7-851F-4ED613CE0B2B}"/>
                </a:ext>
              </a:extLst>
            </p:cNvPr>
            <p:cNvSpPr/>
            <p:nvPr/>
          </p:nvSpPr>
          <p:spPr>
            <a:xfrm>
              <a:off x="6946900" y="2607188"/>
              <a:ext cx="1741170" cy="288412"/>
            </a:xfrm>
            <a:prstGeom prst="rect">
              <a:avLst/>
            </a:prstGeom>
            <a:noFill/>
            <a:ln w="28575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59D9837-361F-6872-AA79-B0AC783A656C}"/>
                </a:ext>
              </a:extLst>
            </p:cNvPr>
            <p:cNvSpPr/>
            <p:nvPr/>
          </p:nvSpPr>
          <p:spPr>
            <a:xfrm>
              <a:off x="3548380" y="2691764"/>
              <a:ext cx="322580" cy="163195"/>
            </a:xfrm>
            <a:prstGeom prst="rect">
              <a:avLst/>
            </a:prstGeom>
            <a:noFill/>
            <a:ln w="28575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0F025E6-6B36-4340-1150-AA03DB7CF970}"/>
                </a:ext>
              </a:extLst>
            </p:cNvPr>
            <p:cNvSpPr/>
            <p:nvPr/>
          </p:nvSpPr>
          <p:spPr>
            <a:xfrm>
              <a:off x="2621280" y="4554221"/>
              <a:ext cx="1340562" cy="121920"/>
            </a:xfrm>
            <a:prstGeom prst="rect">
              <a:avLst/>
            </a:prstGeom>
            <a:noFill/>
            <a:ln w="28575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210F1E3-EB0A-FEC6-61E7-DC6CF7446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10322" y="883408"/>
              <a:ext cx="508512" cy="508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108000" rtlCol="0" anchor="ctr"/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S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7F5E700-088C-8464-EA50-BDB1F406C6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7629" y="883408"/>
              <a:ext cx="508512" cy="508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108000" rtlCol="0" anchor="ctr"/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S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363259E-73F2-F14F-6CA5-42544FD66573}"/>
                </a:ext>
              </a:extLst>
            </p:cNvPr>
            <p:cNvSpPr/>
            <p:nvPr/>
          </p:nvSpPr>
          <p:spPr>
            <a:xfrm>
              <a:off x="4455139" y="609600"/>
              <a:ext cx="204470" cy="226059"/>
            </a:xfrm>
            <a:prstGeom prst="rect">
              <a:avLst/>
            </a:prstGeom>
            <a:noFill/>
            <a:ln w="28575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DA4F89B-3253-46FA-70D8-C4132D63A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68888" y="2751394"/>
              <a:ext cx="508512" cy="508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108000" rtlCol="0" anchor="ctr"/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en-S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ECC7C8-035B-A1C8-769C-5C658D387A90}"/>
                </a:ext>
              </a:extLst>
            </p:cNvPr>
            <p:cNvSpPr/>
            <p:nvPr/>
          </p:nvSpPr>
          <p:spPr>
            <a:xfrm>
              <a:off x="2621280" y="3804657"/>
              <a:ext cx="1340562" cy="121920"/>
            </a:xfrm>
            <a:prstGeom prst="rect">
              <a:avLst/>
            </a:prstGeom>
            <a:noFill/>
            <a:ln w="28575">
              <a:solidFill>
                <a:srgbClr val="F4B183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65</TotalTime>
  <Words>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18</cp:revision>
  <dcterms:created xsi:type="dcterms:W3CDTF">2023-09-30T18:26:37Z</dcterms:created>
  <dcterms:modified xsi:type="dcterms:W3CDTF">2023-09-30T23:51:04Z</dcterms:modified>
</cp:coreProperties>
</file>