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1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B767F4C-C82A-0EE3-65CD-A0B71E92810E}"/>
              </a:ext>
            </a:extLst>
          </p:cNvPr>
          <p:cNvGrpSpPr/>
          <p:nvPr/>
        </p:nvGrpSpPr>
        <p:grpSpPr>
          <a:xfrm>
            <a:off x="0" y="-7277"/>
            <a:ext cx="8778875" cy="5673090"/>
            <a:chOff x="-65590" y="-9088"/>
            <a:chExt cx="8862393" cy="572492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4D99CB-0AEE-6578-9A5D-3F3D9B286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2354" y="-5917"/>
              <a:ext cx="2214449" cy="57217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9474ED-9F73-94B7-1FB4-22B18EBD2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9608" y="-5917"/>
              <a:ext cx="2214449" cy="57217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E86192-E468-DC39-AA1F-9858E3446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4697" y="-5917"/>
              <a:ext cx="2219929" cy="57217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BC0763A-9EDD-6DDD-6F7A-936B3887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5590" y="-9088"/>
              <a:ext cx="2265990" cy="5721065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674063" y="1644012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627108" y="3259906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9D9837-361F-6872-AA79-B0AC783A656C}"/>
              </a:ext>
            </a:extLst>
          </p:cNvPr>
          <p:cNvSpPr/>
          <p:nvPr/>
        </p:nvSpPr>
        <p:spPr>
          <a:xfrm>
            <a:off x="2265680" y="2040254"/>
            <a:ext cx="2042160" cy="33464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10F1E3-EB0A-FEC6-61E7-DC6CF7446208}"/>
              </a:ext>
            </a:extLst>
          </p:cNvPr>
          <p:cNvSpPr>
            <a:spLocks noChangeAspect="1"/>
          </p:cNvSpPr>
          <p:nvPr/>
        </p:nvSpPr>
        <p:spPr>
          <a:xfrm>
            <a:off x="7951592" y="94817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F5E700-088C-8464-EA50-BDB1F406C6FB}"/>
              </a:ext>
            </a:extLst>
          </p:cNvPr>
          <p:cNvSpPr>
            <a:spLocks noChangeAspect="1"/>
          </p:cNvSpPr>
          <p:nvPr/>
        </p:nvSpPr>
        <p:spPr>
          <a:xfrm>
            <a:off x="3640539" y="2707321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63259E-73F2-F14F-6CA5-42544FD66573}"/>
              </a:ext>
            </a:extLst>
          </p:cNvPr>
          <p:cNvSpPr/>
          <p:nvPr/>
        </p:nvSpPr>
        <p:spPr>
          <a:xfrm>
            <a:off x="1841218" y="3723323"/>
            <a:ext cx="232414" cy="228600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4F89B-3253-46FA-70D8-C4132D63AC28}"/>
              </a:ext>
            </a:extLst>
          </p:cNvPr>
          <p:cNvSpPr>
            <a:spLocks noChangeAspect="1"/>
          </p:cNvSpPr>
          <p:nvPr/>
        </p:nvSpPr>
        <p:spPr>
          <a:xfrm>
            <a:off x="1710663" y="3993454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9EB9A9-0628-9B19-37CD-4851BA8EA084}"/>
              </a:ext>
            </a:extLst>
          </p:cNvPr>
          <p:cNvSpPr/>
          <p:nvPr/>
        </p:nvSpPr>
        <p:spPr>
          <a:xfrm>
            <a:off x="2265680" y="2406807"/>
            <a:ext cx="2042160" cy="33464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17</cp:revision>
  <dcterms:created xsi:type="dcterms:W3CDTF">2023-09-30T18:26:37Z</dcterms:created>
  <dcterms:modified xsi:type="dcterms:W3CDTF">2023-09-30T23:31:58Z</dcterms:modified>
</cp:coreProperties>
</file>