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00" d="100"/>
          <a:sy n="100" d="100"/>
        </p:scale>
        <p:origin x="127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10/01/2023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F00C7E-36AE-878B-6452-7CEBC3E2B420}"/>
              </a:ext>
            </a:extLst>
          </p:cNvPr>
          <p:cNvGrpSpPr/>
          <p:nvPr/>
        </p:nvGrpSpPr>
        <p:grpSpPr>
          <a:xfrm>
            <a:off x="1" y="0"/>
            <a:ext cx="8794486" cy="4700889"/>
            <a:chOff x="1" y="211471"/>
            <a:chExt cx="8794486" cy="47008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7B1DAC-18CB-3370-40EF-88A113BC495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" y="211471"/>
              <a:ext cx="8794486" cy="4700889"/>
              <a:chOff x="204758" y="-35879"/>
              <a:chExt cx="10270863" cy="549005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157DFC2-A008-0DD7-8343-21F1F31CB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10645" y="-33655"/>
                <a:ext cx="2164976" cy="54864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EF4BB67-92D7-0795-BB02-D6260B497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7988" y="-32227"/>
                <a:ext cx="3805517" cy="54864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BF64B36-A617-68E5-7FEA-C0AC87FF3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2563" y="-35879"/>
                <a:ext cx="2178423" cy="548640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CA44F73-2CB8-D54C-5C28-FC8F9AB80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758" y="-35879"/>
                <a:ext cx="2173045" cy="5486400"/>
              </a:xfrm>
              <a:prstGeom prst="rect">
                <a:avLst/>
              </a:prstGeom>
            </p:spPr>
          </p:pic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7E65E5-D0EA-1CB2-2B2F-42605272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925" y="693922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10DFDB-87CB-2181-F40F-69914990F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2753" y="3951923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24E05F-24AF-C1A0-956D-DAE48E5A8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9744" y="743452"/>
              <a:ext cx="508512" cy="50851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S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18</cp:revision>
  <dcterms:created xsi:type="dcterms:W3CDTF">2023-09-30T18:26:37Z</dcterms:created>
  <dcterms:modified xsi:type="dcterms:W3CDTF">2023-09-30T23:59:35Z</dcterms:modified>
</cp:coreProperties>
</file>