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800066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143000"/>
            <a:ext cx="481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1pPr>
    <a:lvl2pPr marL="865342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2pPr>
    <a:lvl3pPr marL="1730685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3pPr>
    <a:lvl4pPr marL="2596027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4pPr>
    <a:lvl5pPr marL="3461370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5pPr>
    <a:lvl6pPr marL="4326712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6pPr>
    <a:lvl7pPr marL="5192055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7pPr>
    <a:lvl8pPr marL="6057397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8pPr>
    <a:lvl9pPr marL="6922740" algn="l" defTabSz="1730685" rtl="0" eaLnBrk="1" latinLnBrk="0" hangingPunct="1">
      <a:defRPr sz="22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885414"/>
            <a:ext cx="13500497" cy="401083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050924"/>
            <a:ext cx="13500497" cy="2781450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91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55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613359"/>
            <a:ext cx="3881393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613359"/>
            <a:ext cx="11419171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92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478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872123"/>
            <a:ext cx="15525572" cy="4792202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709662"/>
            <a:ext cx="15525572" cy="2520106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768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066796"/>
            <a:ext cx="7650282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066796"/>
            <a:ext cx="7650282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08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13360"/>
            <a:ext cx="15525572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824120"/>
            <a:ext cx="7615123" cy="138405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4208178"/>
            <a:ext cx="7615123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824120"/>
            <a:ext cx="7652626" cy="138405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4208178"/>
            <a:ext cx="7652626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116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141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4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68032"/>
            <a:ext cx="5805682" cy="26881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658738"/>
            <a:ext cx="9112836" cy="8187013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456146"/>
            <a:ext cx="5805682" cy="640293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52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68032"/>
            <a:ext cx="5805682" cy="26881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658738"/>
            <a:ext cx="9112836" cy="8187013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456146"/>
            <a:ext cx="5805682" cy="640293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726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13360"/>
            <a:ext cx="15525572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066796"/>
            <a:ext cx="15525572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677787"/>
            <a:ext cx="405014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677787"/>
            <a:ext cx="607522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677787"/>
            <a:ext cx="405014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22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67BFC1-BD3C-438F-0550-BF46CA5F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9" y="946250"/>
            <a:ext cx="17593553" cy="10369847"/>
          </a:xfrm>
          <a:prstGeom prst="rect">
            <a:avLst/>
          </a:prstGeom>
        </p:spPr>
      </p:pic>
      <p:sp>
        <p:nvSpPr>
          <p:cNvPr id="6" name="Oval 19">
            <a:extLst>
              <a:ext uri="{FF2B5EF4-FFF2-40B4-BE49-F238E27FC236}">
                <a16:creationId xmlns:a16="http://schemas.microsoft.com/office/drawing/2014/main" id="{07DE66C5-A761-67E9-A099-71C9FB0DF8D2}"/>
              </a:ext>
            </a:extLst>
          </p:cNvPr>
          <p:cNvSpPr>
            <a:spLocks noChangeAspect="1"/>
          </p:cNvSpPr>
          <p:nvPr/>
        </p:nvSpPr>
        <p:spPr>
          <a:xfrm>
            <a:off x="203554" y="250860"/>
            <a:ext cx="720000" cy="720000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6" bIns="226780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C0309A75-AC89-7519-6523-08C70D52654C}"/>
              </a:ext>
            </a:extLst>
          </p:cNvPr>
          <p:cNvSpPr>
            <a:spLocks noChangeAspect="1"/>
          </p:cNvSpPr>
          <p:nvPr/>
        </p:nvSpPr>
        <p:spPr>
          <a:xfrm>
            <a:off x="10848165" y="250860"/>
            <a:ext cx="720000" cy="720000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6" bIns="226780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49BD15E2-0B01-1BBB-3BE0-2B05ABEA1433}"/>
              </a:ext>
            </a:extLst>
          </p:cNvPr>
          <p:cNvSpPr>
            <a:spLocks noChangeAspect="1"/>
          </p:cNvSpPr>
          <p:nvPr/>
        </p:nvSpPr>
        <p:spPr>
          <a:xfrm>
            <a:off x="4077478" y="250860"/>
            <a:ext cx="720000" cy="720000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1186" bIns="226780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D4AE11F8-F734-792F-1123-ED568F3712FF}"/>
              </a:ext>
            </a:extLst>
          </p:cNvPr>
          <p:cNvSpPr/>
          <p:nvPr/>
        </p:nvSpPr>
        <p:spPr>
          <a:xfrm>
            <a:off x="322353" y="5859672"/>
            <a:ext cx="3096572" cy="34418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152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A5698FE0-DCBB-8E8A-0960-ECD6BD2C7672}"/>
              </a:ext>
            </a:extLst>
          </p:cNvPr>
          <p:cNvSpPr/>
          <p:nvPr/>
        </p:nvSpPr>
        <p:spPr>
          <a:xfrm>
            <a:off x="322351" y="5363097"/>
            <a:ext cx="3096572" cy="34418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152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4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13</cp:revision>
  <dcterms:created xsi:type="dcterms:W3CDTF">2023-09-30T18:26:37Z</dcterms:created>
  <dcterms:modified xsi:type="dcterms:W3CDTF">2023-10-03T16:25:59Z</dcterms:modified>
</cp:coreProperties>
</file>