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7" r:id="rId2"/>
  </p:sldIdLst>
  <p:sldSz cx="12599988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75" d="100"/>
          <a:sy n="75" d="100"/>
        </p:scale>
        <p:origin x="2082" y="-2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41488" y="1143000"/>
            <a:ext cx="337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1pPr>
    <a:lvl2pPr marL="922863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2pPr>
    <a:lvl3pPr marL="1845725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3pPr>
    <a:lvl4pPr marL="2768586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4pPr>
    <a:lvl5pPr marL="3691448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5pPr>
    <a:lvl6pPr marL="4614309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6pPr>
    <a:lvl7pPr marL="5537171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7pPr>
    <a:lvl8pPr marL="6460032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8pPr>
    <a:lvl9pPr marL="7382894" algn="l" defTabSz="1845725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41488" y="1143000"/>
            <a:ext cx="3375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885414"/>
            <a:ext cx="10709990" cy="401083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050924"/>
            <a:ext cx="9449991" cy="278145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94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85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13359"/>
            <a:ext cx="2716872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13359"/>
            <a:ext cx="7993117" cy="9763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035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31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872125"/>
            <a:ext cx="10867490" cy="4792202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7709663"/>
            <a:ext cx="10867490" cy="252010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43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066796"/>
            <a:ext cx="5354995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066796"/>
            <a:ext cx="5354995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79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13362"/>
            <a:ext cx="10867490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824120"/>
            <a:ext cx="5330385" cy="138405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208178"/>
            <a:ext cx="5330385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824120"/>
            <a:ext cx="5356636" cy="138405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208178"/>
            <a:ext cx="5356636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680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506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660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68032"/>
            <a:ext cx="4063824" cy="2688114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658740"/>
            <a:ext cx="6378744" cy="8187013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456146"/>
            <a:ext cx="4063824" cy="640293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366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68032"/>
            <a:ext cx="4063824" cy="2688114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658740"/>
            <a:ext cx="6378744" cy="8187013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456146"/>
            <a:ext cx="4063824" cy="640293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820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13362"/>
            <a:ext cx="10867490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066796"/>
            <a:ext cx="10867490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0677788"/>
            <a:ext cx="2834997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0677788"/>
            <a:ext cx="4252496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0677788"/>
            <a:ext cx="2834997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19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D06E53-E925-0253-28A7-A150A048D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81" y="0"/>
            <a:ext cx="4088676" cy="115226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B1FFD7-65CB-7EF1-403E-8D17E9A9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8173872" cy="11535295"/>
          </a:xfrm>
          <a:prstGeom prst="rect">
            <a:avLst/>
          </a:prstGeom>
        </p:spPr>
      </p:pic>
      <p:sp>
        <p:nvSpPr>
          <p:cNvPr id="18" name="Oval 19">
            <a:extLst>
              <a:ext uri="{FF2B5EF4-FFF2-40B4-BE49-F238E27FC236}">
                <a16:creationId xmlns:a16="http://schemas.microsoft.com/office/drawing/2014/main" id="{6ADA430A-D79D-68E1-891F-738B9C0A955F}"/>
              </a:ext>
            </a:extLst>
          </p:cNvPr>
          <p:cNvSpPr>
            <a:spLocks noChangeAspect="1"/>
          </p:cNvSpPr>
          <p:nvPr/>
        </p:nvSpPr>
        <p:spPr>
          <a:xfrm>
            <a:off x="7366237" y="6798123"/>
            <a:ext cx="755938" cy="755938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7" bIns="226783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3BBC4AA-380A-83CD-B4ED-9ECC22C635A7}"/>
              </a:ext>
            </a:extLst>
          </p:cNvPr>
          <p:cNvSpPr>
            <a:spLocks noChangeAspect="1"/>
          </p:cNvSpPr>
          <p:nvPr/>
        </p:nvSpPr>
        <p:spPr>
          <a:xfrm>
            <a:off x="10231376" y="1597226"/>
            <a:ext cx="755938" cy="755938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7" bIns="226783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A2E33402-E8D2-A768-BFF5-84568F1F3DC5}"/>
              </a:ext>
            </a:extLst>
          </p:cNvPr>
          <p:cNvSpPr/>
          <p:nvPr/>
        </p:nvSpPr>
        <p:spPr>
          <a:xfrm>
            <a:off x="5168800" y="6686661"/>
            <a:ext cx="2992581" cy="4833826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631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7E410378-1067-76E3-59F6-59A9D0F93801}"/>
              </a:ext>
            </a:extLst>
          </p:cNvPr>
          <p:cNvSpPr/>
          <p:nvPr/>
        </p:nvSpPr>
        <p:spPr>
          <a:xfrm>
            <a:off x="8213078" y="2365829"/>
            <a:ext cx="2774236" cy="2278742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63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250442-D0EB-8395-8493-0FF52AB6B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078" y="7554061"/>
            <a:ext cx="2971157" cy="3809468"/>
          </a:xfrm>
          <a:prstGeom prst="rect">
            <a:avLst/>
          </a:prstGeom>
        </p:spPr>
      </p:pic>
      <p:sp>
        <p:nvSpPr>
          <p:cNvPr id="2" name="Oval 19">
            <a:extLst>
              <a:ext uri="{FF2B5EF4-FFF2-40B4-BE49-F238E27FC236}">
                <a16:creationId xmlns:a16="http://schemas.microsoft.com/office/drawing/2014/main" id="{37EF5010-0726-AAF4-C587-41135914D95B}"/>
              </a:ext>
            </a:extLst>
          </p:cNvPr>
          <p:cNvSpPr>
            <a:spLocks noChangeAspect="1"/>
          </p:cNvSpPr>
          <p:nvPr/>
        </p:nvSpPr>
        <p:spPr>
          <a:xfrm>
            <a:off x="11184235" y="2795773"/>
            <a:ext cx="755938" cy="755938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7" bIns="226783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1F66EBE8-0CA8-99EA-3EA5-8AECB10F1AEB}"/>
              </a:ext>
            </a:extLst>
          </p:cNvPr>
          <p:cNvSpPr/>
          <p:nvPr/>
        </p:nvSpPr>
        <p:spPr>
          <a:xfrm>
            <a:off x="11364685" y="3710813"/>
            <a:ext cx="329149" cy="424144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631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06BE9DCC-EA19-5063-99F2-C274A58B04E4}"/>
              </a:ext>
            </a:extLst>
          </p:cNvPr>
          <p:cNvSpPr>
            <a:spLocks noChangeAspect="1"/>
          </p:cNvSpPr>
          <p:nvPr/>
        </p:nvSpPr>
        <p:spPr>
          <a:xfrm>
            <a:off x="11315865" y="7695966"/>
            <a:ext cx="755938" cy="755938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7" bIns="226783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721A951A-36FE-1658-EC34-250A451A4755}"/>
              </a:ext>
            </a:extLst>
          </p:cNvPr>
          <p:cNvSpPr/>
          <p:nvPr/>
        </p:nvSpPr>
        <p:spPr>
          <a:xfrm>
            <a:off x="8213078" y="7554061"/>
            <a:ext cx="3010363" cy="3863239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631"/>
          </a:p>
        </p:txBody>
      </p:sp>
    </p:spTree>
    <p:extLst>
      <p:ext uri="{BB962C8B-B14F-4D97-AF65-F5344CB8AC3E}">
        <p14:creationId xmlns:p14="http://schemas.microsoft.com/office/powerpoint/2010/main" val="6825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</TotalTime>
  <Words>5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20</cp:revision>
  <dcterms:created xsi:type="dcterms:W3CDTF">2023-09-30T18:26:37Z</dcterms:created>
  <dcterms:modified xsi:type="dcterms:W3CDTF">2023-10-04T09:36:06Z</dcterms:modified>
</cp:coreProperties>
</file>