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8778875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360" y="897890"/>
            <a:ext cx="6584156" cy="1910080"/>
          </a:xfrm>
        </p:spPr>
        <p:txBody>
          <a:bodyPr anchor="b"/>
          <a:lstStyle>
            <a:lvl1pPr algn="ctr">
              <a:defRPr sz="43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360" y="2881630"/>
            <a:ext cx="6584156" cy="1324610"/>
          </a:xfrm>
        </p:spPr>
        <p:txBody>
          <a:bodyPr/>
          <a:lstStyle>
            <a:lvl1pPr marL="0" indent="0" algn="ctr">
              <a:buNone/>
              <a:defRPr sz="1728"/>
            </a:lvl1pPr>
            <a:lvl2pPr marL="329230" indent="0" algn="ctr">
              <a:buNone/>
              <a:defRPr sz="1440"/>
            </a:lvl2pPr>
            <a:lvl3pPr marL="658459" indent="0" algn="ctr">
              <a:buNone/>
              <a:defRPr sz="1296"/>
            </a:lvl3pPr>
            <a:lvl4pPr marL="987689" indent="0" algn="ctr">
              <a:buNone/>
              <a:defRPr sz="1152"/>
            </a:lvl4pPr>
            <a:lvl5pPr marL="1316919" indent="0" algn="ctr">
              <a:buNone/>
              <a:defRPr sz="1152"/>
            </a:lvl5pPr>
            <a:lvl6pPr marL="1646149" indent="0" algn="ctr">
              <a:buNone/>
              <a:defRPr sz="1152"/>
            </a:lvl6pPr>
            <a:lvl7pPr marL="1975378" indent="0" algn="ctr">
              <a:buNone/>
              <a:defRPr sz="1152"/>
            </a:lvl7pPr>
            <a:lvl8pPr marL="2304608" indent="0" algn="ctr">
              <a:buNone/>
              <a:defRPr sz="1152"/>
            </a:lvl8pPr>
            <a:lvl9pPr marL="2633838" indent="0" algn="ctr">
              <a:buNone/>
              <a:defRPr sz="115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86907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93241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82382" y="292100"/>
            <a:ext cx="1892945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3548" y="292100"/>
            <a:ext cx="5569099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57110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87789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975" y="1367791"/>
            <a:ext cx="7571780" cy="2282190"/>
          </a:xfrm>
        </p:spPr>
        <p:txBody>
          <a:bodyPr anchor="b"/>
          <a:lstStyle>
            <a:lvl1pPr>
              <a:defRPr sz="43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975" y="3671571"/>
            <a:ext cx="7571780" cy="1200150"/>
          </a:xfrm>
        </p:spPr>
        <p:txBody>
          <a:bodyPr/>
          <a:lstStyle>
            <a:lvl1pPr marL="0" indent="0">
              <a:buNone/>
              <a:defRPr sz="1728">
                <a:solidFill>
                  <a:schemeClr val="tx1">
                    <a:tint val="75000"/>
                  </a:schemeClr>
                </a:solidFill>
              </a:defRPr>
            </a:lvl1pPr>
            <a:lvl2pPr marL="32923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658459" indent="0">
              <a:buNone/>
              <a:defRPr sz="1296">
                <a:solidFill>
                  <a:schemeClr val="tx1">
                    <a:tint val="75000"/>
                  </a:schemeClr>
                </a:solidFill>
              </a:defRPr>
            </a:lvl3pPr>
            <a:lvl4pPr marL="987689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4pPr>
            <a:lvl5pPr marL="1316919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5pPr>
            <a:lvl6pPr marL="1646149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6pPr>
            <a:lvl7pPr marL="1975378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7pPr>
            <a:lvl8pPr marL="2304608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8pPr>
            <a:lvl9pPr marL="2633838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2078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3548" y="1460500"/>
            <a:ext cx="3731022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44305" y="1460500"/>
            <a:ext cx="3731022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5166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91" y="292101"/>
            <a:ext cx="757178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4692" y="1344930"/>
            <a:ext cx="3713875" cy="659130"/>
          </a:xfrm>
        </p:spPr>
        <p:txBody>
          <a:bodyPr anchor="b"/>
          <a:lstStyle>
            <a:lvl1pPr marL="0" indent="0">
              <a:buNone/>
              <a:defRPr sz="1728" b="1"/>
            </a:lvl1pPr>
            <a:lvl2pPr marL="329230" indent="0">
              <a:buNone/>
              <a:defRPr sz="1440" b="1"/>
            </a:lvl2pPr>
            <a:lvl3pPr marL="658459" indent="0">
              <a:buNone/>
              <a:defRPr sz="1296" b="1"/>
            </a:lvl3pPr>
            <a:lvl4pPr marL="987689" indent="0">
              <a:buNone/>
              <a:defRPr sz="1152" b="1"/>
            </a:lvl4pPr>
            <a:lvl5pPr marL="1316919" indent="0">
              <a:buNone/>
              <a:defRPr sz="1152" b="1"/>
            </a:lvl5pPr>
            <a:lvl6pPr marL="1646149" indent="0">
              <a:buNone/>
              <a:defRPr sz="1152" b="1"/>
            </a:lvl6pPr>
            <a:lvl7pPr marL="1975378" indent="0">
              <a:buNone/>
              <a:defRPr sz="1152" b="1"/>
            </a:lvl7pPr>
            <a:lvl8pPr marL="2304608" indent="0">
              <a:buNone/>
              <a:defRPr sz="1152" b="1"/>
            </a:lvl8pPr>
            <a:lvl9pPr marL="2633838" indent="0">
              <a:buNone/>
              <a:defRPr sz="11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692" y="2004060"/>
            <a:ext cx="3713875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306" y="1344930"/>
            <a:ext cx="3732165" cy="659130"/>
          </a:xfrm>
        </p:spPr>
        <p:txBody>
          <a:bodyPr anchor="b"/>
          <a:lstStyle>
            <a:lvl1pPr marL="0" indent="0">
              <a:buNone/>
              <a:defRPr sz="1728" b="1"/>
            </a:lvl1pPr>
            <a:lvl2pPr marL="329230" indent="0">
              <a:buNone/>
              <a:defRPr sz="1440" b="1"/>
            </a:lvl2pPr>
            <a:lvl3pPr marL="658459" indent="0">
              <a:buNone/>
              <a:defRPr sz="1296" b="1"/>
            </a:lvl3pPr>
            <a:lvl4pPr marL="987689" indent="0">
              <a:buNone/>
              <a:defRPr sz="1152" b="1"/>
            </a:lvl4pPr>
            <a:lvl5pPr marL="1316919" indent="0">
              <a:buNone/>
              <a:defRPr sz="1152" b="1"/>
            </a:lvl5pPr>
            <a:lvl6pPr marL="1646149" indent="0">
              <a:buNone/>
              <a:defRPr sz="1152" b="1"/>
            </a:lvl6pPr>
            <a:lvl7pPr marL="1975378" indent="0">
              <a:buNone/>
              <a:defRPr sz="1152" b="1"/>
            </a:lvl7pPr>
            <a:lvl8pPr marL="2304608" indent="0">
              <a:buNone/>
              <a:defRPr sz="1152" b="1"/>
            </a:lvl8pPr>
            <a:lvl9pPr marL="2633838" indent="0">
              <a:buNone/>
              <a:defRPr sz="11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44306" y="2004060"/>
            <a:ext cx="3732165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16188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280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96911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92" y="365760"/>
            <a:ext cx="2831415" cy="1280160"/>
          </a:xfrm>
        </p:spPr>
        <p:txBody>
          <a:bodyPr anchor="b"/>
          <a:lstStyle>
            <a:lvl1pPr>
              <a:defRPr sz="23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166" y="789940"/>
            <a:ext cx="4444305" cy="3898900"/>
          </a:xfrm>
        </p:spPr>
        <p:txBody>
          <a:bodyPr/>
          <a:lstStyle>
            <a:lvl1pPr>
              <a:defRPr sz="2304"/>
            </a:lvl1pPr>
            <a:lvl2pPr>
              <a:defRPr sz="2016"/>
            </a:lvl2pPr>
            <a:lvl3pPr>
              <a:defRPr sz="1728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4692" y="1645920"/>
            <a:ext cx="2831415" cy="3049270"/>
          </a:xfrm>
        </p:spPr>
        <p:txBody>
          <a:bodyPr/>
          <a:lstStyle>
            <a:lvl1pPr marL="0" indent="0">
              <a:buNone/>
              <a:defRPr sz="1152"/>
            </a:lvl1pPr>
            <a:lvl2pPr marL="329230" indent="0">
              <a:buNone/>
              <a:defRPr sz="1008"/>
            </a:lvl2pPr>
            <a:lvl3pPr marL="658459" indent="0">
              <a:buNone/>
              <a:defRPr sz="864"/>
            </a:lvl3pPr>
            <a:lvl4pPr marL="987689" indent="0">
              <a:buNone/>
              <a:defRPr sz="720"/>
            </a:lvl4pPr>
            <a:lvl5pPr marL="1316919" indent="0">
              <a:buNone/>
              <a:defRPr sz="720"/>
            </a:lvl5pPr>
            <a:lvl6pPr marL="1646149" indent="0">
              <a:buNone/>
              <a:defRPr sz="720"/>
            </a:lvl6pPr>
            <a:lvl7pPr marL="1975378" indent="0">
              <a:buNone/>
              <a:defRPr sz="720"/>
            </a:lvl7pPr>
            <a:lvl8pPr marL="2304608" indent="0">
              <a:buNone/>
              <a:defRPr sz="720"/>
            </a:lvl8pPr>
            <a:lvl9pPr marL="2633838" indent="0">
              <a:buNone/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54921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92" y="365760"/>
            <a:ext cx="2831415" cy="1280160"/>
          </a:xfrm>
        </p:spPr>
        <p:txBody>
          <a:bodyPr anchor="b"/>
          <a:lstStyle>
            <a:lvl1pPr>
              <a:defRPr sz="23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732166" y="789940"/>
            <a:ext cx="4444305" cy="3898900"/>
          </a:xfrm>
        </p:spPr>
        <p:txBody>
          <a:bodyPr anchor="t"/>
          <a:lstStyle>
            <a:lvl1pPr marL="0" indent="0">
              <a:buNone/>
              <a:defRPr sz="2304"/>
            </a:lvl1pPr>
            <a:lvl2pPr marL="329230" indent="0">
              <a:buNone/>
              <a:defRPr sz="2016"/>
            </a:lvl2pPr>
            <a:lvl3pPr marL="658459" indent="0">
              <a:buNone/>
              <a:defRPr sz="1728"/>
            </a:lvl3pPr>
            <a:lvl4pPr marL="987689" indent="0">
              <a:buNone/>
              <a:defRPr sz="1440"/>
            </a:lvl4pPr>
            <a:lvl5pPr marL="1316919" indent="0">
              <a:buNone/>
              <a:defRPr sz="1440"/>
            </a:lvl5pPr>
            <a:lvl6pPr marL="1646149" indent="0">
              <a:buNone/>
              <a:defRPr sz="1440"/>
            </a:lvl6pPr>
            <a:lvl7pPr marL="1975378" indent="0">
              <a:buNone/>
              <a:defRPr sz="1440"/>
            </a:lvl7pPr>
            <a:lvl8pPr marL="2304608" indent="0">
              <a:buNone/>
              <a:defRPr sz="1440"/>
            </a:lvl8pPr>
            <a:lvl9pPr marL="2633838" indent="0">
              <a:buNone/>
              <a:defRPr sz="14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4692" y="1645920"/>
            <a:ext cx="2831415" cy="3049270"/>
          </a:xfrm>
        </p:spPr>
        <p:txBody>
          <a:bodyPr/>
          <a:lstStyle>
            <a:lvl1pPr marL="0" indent="0">
              <a:buNone/>
              <a:defRPr sz="1152"/>
            </a:lvl1pPr>
            <a:lvl2pPr marL="329230" indent="0">
              <a:buNone/>
              <a:defRPr sz="1008"/>
            </a:lvl2pPr>
            <a:lvl3pPr marL="658459" indent="0">
              <a:buNone/>
              <a:defRPr sz="864"/>
            </a:lvl3pPr>
            <a:lvl4pPr marL="987689" indent="0">
              <a:buNone/>
              <a:defRPr sz="720"/>
            </a:lvl4pPr>
            <a:lvl5pPr marL="1316919" indent="0">
              <a:buNone/>
              <a:defRPr sz="720"/>
            </a:lvl5pPr>
            <a:lvl6pPr marL="1646149" indent="0">
              <a:buNone/>
              <a:defRPr sz="720"/>
            </a:lvl6pPr>
            <a:lvl7pPr marL="1975378" indent="0">
              <a:buNone/>
              <a:defRPr sz="720"/>
            </a:lvl7pPr>
            <a:lvl8pPr marL="2304608" indent="0">
              <a:buNone/>
              <a:defRPr sz="720"/>
            </a:lvl8pPr>
            <a:lvl9pPr marL="2633838" indent="0">
              <a:buNone/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05789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3548" y="292101"/>
            <a:ext cx="757178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48" y="1460500"/>
            <a:ext cx="757178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3548" y="5085080"/>
            <a:ext cx="1975247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003" y="5085080"/>
            <a:ext cx="296287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00080" y="5085080"/>
            <a:ext cx="1975247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70273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58459" rtl="0" eaLnBrk="1" latinLnBrk="0" hangingPunct="1">
        <a:lnSpc>
          <a:spcPct val="90000"/>
        </a:lnSpc>
        <a:spcBef>
          <a:spcPct val="0"/>
        </a:spcBef>
        <a:buNone/>
        <a:defRPr sz="31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615" indent="-164615" algn="l" defTabSz="658459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1pPr>
      <a:lvl2pPr marL="493845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2pPr>
      <a:lvl3pPr marL="823074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152304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4pPr>
      <a:lvl5pPr marL="1481534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5pPr>
      <a:lvl6pPr marL="1810763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6pPr>
      <a:lvl7pPr marL="2139993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7pPr>
      <a:lvl8pPr marL="2469223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8pPr>
      <a:lvl9pPr marL="2798453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1pPr>
      <a:lvl2pPr marL="329230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2pPr>
      <a:lvl3pPr marL="658459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3pPr>
      <a:lvl4pPr marL="987689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4pPr>
      <a:lvl5pPr marL="1316919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5pPr>
      <a:lvl6pPr marL="1646149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6pPr>
      <a:lvl7pPr marL="1975378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7pPr>
      <a:lvl8pPr marL="2304608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8pPr>
      <a:lvl9pPr marL="2633838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675A152-9D69-73B4-269D-9AC100D97E37}"/>
              </a:ext>
            </a:extLst>
          </p:cNvPr>
          <p:cNvGrpSpPr/>
          <p:nvPr/>
        </p:nvGrpSpPr>
        <p:grpSpPr>
          <a:xfrm>
            <a:off x="-2527" y="-15239"/>
            <a:ext cx="8809986" cy="5501639"/>
            <a:chOff x="-2527" y="-15239"/>
            <a:chExt cx="8809986" cy="550163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2CC35CA-FF51-487B-D4E9-8B72A20825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" r="1260" b="2207"/>
            <a:stretch/>
          </p:blipFill>
          <p:spPr>
            <a:xfrm>
              <a:off x="4457021" y="-15239"/>
              <a:ext cx="4350438" cy="4731172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998F4C7-AE4B-5ED8-645E-CBD622ED13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2527" y="0"/>
              <a:ext cx="2199989" cy="459128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C6A59DF-0A2E-8CD6-032F-BD91572D85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68588" y="0"/>
              <a:ext cx="2308753" cy="459018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34D34FD-3315-1AE6-A248-88410446C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3301024"/>
              <a:ext cx="4615586" cy="2185376"/>
            </a:xfrm>
            <a:prstGeom prst="rect">
              <a:avLst/>
            </a:prstGeom>
          </p:spPr>
        </p:pic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AC10DFDB-87CB-2181-F40F-69914990F01F}"/>
              </a:ext>
            </a:extLst>
          </p:cNvPr>
          <p:cNvSpPr>
            <a:spLocks noChangeAspect="1"/>
          </p:cNvSpPr>
          <p:nvPr/>
        </p:nvSpPr>
        <p:spPr>
          <a:xfrm>
            <a:off x="1196044" y="1675078"/>
            <a:ext cx="508512" cy="5085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108000"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S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B7E65E5-D0EA-1CB2-2B2F-426052726E2C}"/>
              </a:ext>
            </a:extLst>
          </p:cNvPr>
          <p:cNvSpPr>
            <a:spLocks noChangeAspect="1"/>
          </p:cNvSpPr>
          <p:nvPr/>
        </p:nvSpPr>
        <p:spPr>
          <a:xfrm>
            <a:off x="1196044" y="3858668"/>
            <a:ext cx="508512" cy="5085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108000"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S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915A41-DEA3-900C-2E51-A06B46EC80CF}"/>
              </a:ext>
            </a:extLst>
          </p:cNvPr>
          <p:cNvSpPr/>
          <p:nvPr/>
        </p:nvSpPr>
        <p:spPr>
          <a:xfrm>
            <a:off x="2197461" y="2972886"/>
            <a:ext cx="2191975" cy="327039"/>
          </a:xfrm>
          <a:prstGeom prst="rect">
            <a:avLst/>
          </a:prstGeom>
          <a:noFill/>
          <a:ln w="28575">
            <a:solidFill>
              <a:srgbClr val="F4B183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735833B-C1B4-9944-99B2-A184DAAFFE76}"/>
              </a:ext>
            </a:extLst>
          </p:cNvPr>
          <p:cNvSpPr>
            <a:spLocks noChangeAspect="1"/>
          </p:cNvSpPr>
          <p:nvPr/>
        </p:nvSpPr>
        <p:spPr>
          <a:xfrm>
            <a:off x="3599753" y="2388757"/>
            <a:ext cx="508512" cy="5085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108000"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S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082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52</TotalTime>
  <Words>3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Yu-Wei Chang</dc:creator>
  <cp:lastModifiedBy>Yu-Wei Chang</cp:lastModifiedBy>
  <cp:revision>11</cp:revision>
  <dcterms:created xsi:type="dcterms:W3CDTF">2023-09-30T18:26:37Z</dcterms:created>
  <dcterms:modified xsi:type="dcterms:W3CDTF">2023-10-08T16:35:33Z</dcterms:modified>
</cp:coreProperties>
</file>