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125" d="100"/>
          <a:sy n="125" d="100"/>
        </p:scale>
        <p:origin x="-96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4443C6D-28D9-A064-4428-160A63F33BA0}"/>
              </a:ext>
            </a:extLst>
          </p:cNvPr>
          <p:cNvGrpSpPr/>
          <p:nvPr/>
        </p:nvGrpSpPr>
        <p:grpSpPr>
          <a:xfrm>
            <a:off x="0" y="560742"/>
            <a:ext cx="8790619" cy="4175523"/>
            <a:chOff x="0" y="560742"/>
            <a:chExt cx="8790619" cy="417552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B2CA421-7E9E-215D-6EEB-168DE5A22F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561688"/>
              <a:ext cx="3945286" cy="4155356"/>
              <a:chOff x="0" y="0"/>
              <a:chExt cx="5209041" cy="54864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DFF1866-CF98-30A2-A1BD-CCCADFBAC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579915" cy="54864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EB1F089-E2F7-9F12-E09C-17698F051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9915" y="0"/>
                <a:ext cx="2629126" cy="54864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224D66C-B323-55A8-048E-2C21CEE05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0547" y="561688"/>
              <a:ext cx="2894321" cy="416187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66BEFA9-F594-AEBF-3305-7DA5C0853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9848" y="560742"/>
              <a:ext cx="2000771" cy="4175523"/>
            </a:xfrm>
            <a:prstGeom prst="rect">
              <a:avLst/>
            </a:prstGeom>
          </p:spPr>
        </p:pic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3056720" y="2998705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915A41-DEA3-900C-2E51-A06B46EC80CF}"/>
              </a:ext>
            </a:extLst>
          </p:cNvPr>
          <p:cNvSpPr/>
          <p:nvPr/>
        </p:nvSpPr>
        <p:spPr>
          <a:xfrm>
            <a:off x="4637790" y="863962"/>
            <a:ext cx="204470" cy="226059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3039868" y="1248890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EF4F48-C0F9-A6E7-851F-4ED613CE0B2B}"/>
              </a:ext>
            </a:extLst>
          </p:cNvPr>
          <p:cNvSpPr/>
          <p:nvPr/>
        </p:nvSpPr>
        <p:spPr>
          <a:xfrm>
            <a:off x="7401984" y="1673576"/>
            <a:ext cx="361950" cy="167651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9D9837-361F-6872-AA79-B0AC783A656C}"/>
              </a:ext>
            </a:extLst>
          </p:cNvPr>
          <p:cNvSpPr/>
          <p:nvPr/>
        </p:nvSpPr>
        <p:spPr>
          <a:xfrm>
            <a:off x="3504042" y="1853998"/>
            <a:ext cx="322580" cy="163195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10F1E3-EB0A-FEC6-61E7-DC6CF7446208}"/>
              </a:ext>
            </a:extLst>
          </p:cNvPr>
          <p:cNvSpPr>
            <a:spLocks noChangeAspect="1"/>
          </p:cNvSpPr>
          <p:nvPr/>
        </p:nvSpPr>
        <p:spPr>
          <a:xfrm>
            <a:off x="4311714" y="1032734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F5E700-088C-8464-EA50-BDB1F406C6FB}"/>
              </a:ext>
            </a:extLst>
          </p:cNvPr>
          <p:cNvSpPr>
            <a:spLocks noChangeAspect="1"/>
          </p:cNvSpPr>
          <p:nvPr/>
        </p:nvSpPr>
        <p:spPr>
          <a:xfrm>
            <a:off x="4511817" y="356345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63259E-73F2-F14F-6CA5-42544FD66573}"/>
              </a:ext>
            </a:extLst>
          </p:cNvPr>
          <p:cNvSpPr/>
          <p:nvPr/>
        </p:nvSpPr>
        <p:spPr>
          <a:xfrm>
            <a:off x="4433320" y="864857"/>
            <a:ext cx="204470" cy="226059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A4F89B-3253-46FA-70D8-C4132D63AC28}"/>
              </a:ext>
            </a:extLst>
          </p:cNvPr>
          <p:cNvSpPr>
            <a:spLocks noChangeAspect="1"/>
          </p:cNvSpPr>
          <p:nvPr/>
        </p:nvSpPr>
        <p:spPr>
          <a:xfrm>
            <a:off x="7330017" y="1837065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19</cp:revision>
  <dcterms:created xsi:type="dcterms:W3CDTF">2023-09-30T18:26:37Z</dcterms:created>
  <dcterms:modified xsi:type="dcterms:W3CDTF">2023-10-08T17:00:24Z</dcterms:modified>
</cp:coreProperties>
</file>