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7788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765909"/>
            <a:ext cx="658415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458058"/>
            <a:ext cx="6584156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66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462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49164"/>
            <a:ext cx="1892945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49164"/>
            <a:ext cx="5569099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14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166738"/>
            <a:ext cx="757178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131884"/>
            <a:ext cx="757178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29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245820"/>
            <a:ext cx="3731022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245820"/>
            <a:ext cx="3731022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69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49164"/>
            <a:ext cx="757178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147238"/>
            <a:ext cx="371387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1709482"/>
            <a:ext cx="371387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147238"/>
            <a:ext cx="373216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1709482"/>
            <a:ext cx="373216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33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61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02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11997"/>
            <a:ext cx="283141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673826"/>
            <a:ext cx="4444305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403985"/>
            <a:ext cx="283141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15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11997"/>
            <a:ext cx="283141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673826"/>
            <a:ext cx="4444305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403985"/>
            <a:ext cx="283141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78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49164"/>
            <a:ext cx="757178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245820"/>
            <a:ext cx="757178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4337621"/>
            <a:ext cx="1975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4337621"/>
            <a:ext cx="296287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4337621"/>
            <a:ext cx="1975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36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288FE37-C1E7-8281-0B9E-79B658CCE13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1"/>
            <a:ext cx="8778875" cy="4354365"/>
            <a:chOff x="-22463" y="0"/>
            <a:chExt cx="11061181" cy="54864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C3A733E-AA5F-61D2-CA61-C4ADE566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2050" y="0"/>
              <a:ext cx="4849586" cy="5486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0CCB2C-20C6-A94B-D0FD-833762E9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463" y="0"/>
              <a:ext cx="2579915" cy="5486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DDA7DE-7806-0D46-F307-E9A8562CE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7453" y="0"/>
              <a:ext cx="2623694" cy="54864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6BBDA3A-E6BF-056C-A2A4-152E43FA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7532" y="0"/>
              <a:ext cx="2411186" cy="5486400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3131923" y="234972"/>
            <a:ext cx="467166" cy="46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6146" bIns="99219" rtlCol="0" anchor="ctr"/>
          <a:lstStyle/>
          <a:p>
            <a:pPr algn="ctr"/>
            <a:r>
              <a:rPr lang="en-GB" sz="220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2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2072776" y="1522272"/>
            <a:ext cx="1965823" cy="1027253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54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5237702" y="234972"/>
            <a:ext cx="467166" cy="46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6146" bIns="99219" rtlCol="0" anchor="ctr"/>
          <a:lstStyle/>
          <a:p>
            <a:pPr algn="ctr"/>
            <a:r>
              <a:rPr lang="en-GB" sz="220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2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131923" y="1245271"/>
            <a:ext cx="467166" cy="46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6146" bIns="99219" rtlCol="0" anchor="ctr"/>
          <a:lstStyle/>
          <a:p>
            <a:pPr algn="ctr"/>
            <a:r>
              <a:rPr lang="en-GB" sz="220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2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30512-412E-06D7-C09D-6CCE2B918A2D}"/>
              </a:ext>
            </a:extLst>
          </p:cNvPr>
          <p:cNvSpPr/>
          <p:nvPr/>
        </p:nvSpPr>
        <p:spPr>
          <a:xfrm>
            <a:off x="4235792" y="334052"/>
            <a:ext cx="183277" cy="182414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54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010FF-C313-A021-6F18-BBCF1A84D435}"/>
              </a:ext>
            </a:extLst>
          </p:cNvPr>
          <p:cNvSpPr/>
          <p:nvPr/>
        </p:nvSpPr>
        <p:spPr>
          <a:xfrm>
            <a:off x="6902449" y="495071"/>
            <a:ext cx="1785083" cy="156656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5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4B61F2-2792-C70A-97F5-E5B9A416455D}"/>
              </a:ext>
            </a:extLst>
          </p:cNvPr>
          <p:cNvSpPr/>
          <p:nvPr/>
        </p:nvSpPr>
        <p:spPr>
          <a:xfrm>
            <a:off x="6902448" y="2778760"/>
            <a:ext cx="1785083" cy="44704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54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BE4DF3-D175-6423-716A-F6465A531B9C}"/>
              </a:ext>
            </a:extLst>
          </p:cNvPr>
          <p:cNvSpPr>
            <a:spLocks noChangeAspect="1"/>
          </p:cNvSpPr>
          <p:nvPr/>
        </p:nvSpPr>
        <p:spPr>
          <a:xfrm>
            <a:off x="3131923" y="2778760"/>
            <a:ext cx="467166" cy="46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6146" bIns="99219" rtlCol="0" anchor="ctr"/>
          <a:lstStyle/>
          <a:p>
            <a:pPr algn="ctr"/>
            <a:r>
              <a:rPr lang="en-GB" sz="220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2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16</cp:revision>
  <dcterms:created xsi:type="dcterms:W3CDTF">2023-09-30T18:26:37Z</dcterms:created>
  <dcterms:modified xsi:type="dcterms:W3CDTF">2023-10-08T18:02:20Z</dcterms:modified>
</cp:coreProperties>
</file>