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>
        <p:scale>
          <a:sx n="150" d="100"/>
          <a:sy n="150" d="100"/>
        </p:scale>
        <p:origin x="322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88236-886A-F817-C792-639B0F23F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 t="154" r="500"/>
          <a:stretch/>
        </p:blipFill>
        <p:spPr>
          <a:xfrm>
            <a:off x="0" y="-577"/>
            <a:ext cx="1951038" cy="49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3</cp:revision>
  <dcterms:created xsi:type="dcterms:W3CDTF">2023-09-30T21:15:05Z</dcterms:created>
  <dcterms:modified xsi:type="dcterms:W3CDTF">2023-10-01T10:07:40Z</dcterms:modified>
</cp:coreProperties>
</file>