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69D63D8-8C22-0DEF-32C1-981D2DC2B31A}"/>
              </a:ext>
            </a:extLst>
          </p:cNvPr>
          <p:cNvGrpSpPr/>
          <p:nvPr/>
        </p:nvGrpSpPr>
        <p:grpSpPr>
          <a:xfrm>
            <a:off x="0" y="0"/>
            <a:ext cx="8778875" cy="4907280"/>
            <a:chOff x="-397125" y="0"/>
            <a:chExt cx="10013809" cy="54864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51A7788-A94A-AE8E-A858-A00CA63B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1708" y="0"/>
              <a:ext cx="2164976" cy="5486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8BCC73-F94B-1EC0-0BF4-E43F7E1D8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7939" y="0"/>
              <a:ext cx="3576917" cy="5486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3FF454-592B-EFEA-C35A-8F8A3C51C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632" y="0"/>
              <a:ext cx="2159597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6CDDFD-BB26-4954-435B-E4C2CD0EA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97125" y="0"/>
              <a:ext cx="2173045" cy="5486400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7262C51-5AE5-A441-CB77-C26E6716FCDF}"/>
              </a:ext>
            </a:extLst>
          </p:cNvPr>
          <p:cNvSpPr>
            <a:spLocks noChangeAspect="1"/>
          </p:cNvSpPr>
          <p:nvPr/>
        </p:nvSpPr>
        <p:spPr>
          <a:xfrm>
            <a:off x="2672092" y="126348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243494-44F5-3BDE-102A-F2299E35BB7C}"/>
              </a:ext>
            </a:extLst>
          </p:cNvPr>
          <p:cNvSpPr/>
          <p:nvPr/>
        </p:nvSpPr>
        <p:spPr>
          <a:xfrm>
            <a:off x="2414505" y="2743200"/>
            <a:ext cx="1367790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574D5-40F9-128D-5FBE-7C4845B20EFE}"/>
              </a:ext>
            </a:extLst>
          </p:cNvPr>
          <p:cNvSpPr/>
          <p:nvPr/>
        </p:nvSpPr>
        <p:spPr>
          <a:xfrm>
            <a:off x="2414505" y="3499104"/>
            <a:ext cx="1367790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E912BF-E06D-29F2-9D02-83721C466697}"/>
              </a:ext>
            </a:extLst>
          </p:cNvPr>
          <p:cNvSpPr/>
          <p:nvPr/>
        </p:nvSpPr>
        <p:spPr>
          <a:xfrm>
            <a:off x="3353351" y="1772001"/>
            <a:ext cx="335999" cy="1476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184B0-0DF3-940E-2B75-D3637E4233FC}"/>
              </a:ext>
            </a:extLst>
          </p:cNvPr>
          <p:cNvSpPr>
            <a:spLocks noChangeAspect="1"/>
          </p:cNvSpPr>
          <p:nvPr/>
        </p:nvSpPr>
        <p:spPr>
          <a:xfrm>
            <a:off x="3717556" y="331866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2EB5D6-854A-8E0B-36A0-F26C3C91E6A8}"/>
              </a:ext>
            </a:extLst>
          </p:cNvPr>
          <p:cNvSpPr>
            <a:spLocks noChangeAspect="1"/>
          </p:cNvSpPr>
          <p:nvPr/>
        </p:nvSpPr>
        <p:spPr>
          <a:xfrm>
            <a:off x="5235460" y="54803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178712-EDFB-1D3E-F769-A61FF2E8319B}"/>
              </a:ext>
            </a:extLst>
          </p:cNvPr>
          <p:cNvSpPr/>
          <p:nvPr/>
        </p:nvSpPr>
        <p:spPr>
          <a:xfrm>
            <a:off x="5385481" y="276254"/>
            <a:ext cx="202520" cy="21396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F833A9-E7BA-0CCB-61B6-EF08A54C15AA}"/>
              </a:ext>
            </a:extLst>
          </p:cNvPr>
          <p:cNvSpPr>
            <a:spLocks noChangeAspect="1"/>
          </p:cNvSpPr>
          <p:nvPr/>
        </p:nvSpPr>
        <p:spPr>
          <a:xfrm>
            <a:off x="4104600" y="53932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D994D3-0A52-DCFC-4973-0B723DFDFCD4}"/>
              </a:ext>
            </a:extLst>
          </p:cNvPr>
          <p:cNvSpPr/>
          <p:nvPr/>
        </p:nvSpPr>
        <p:spPr>
          <a:xfrm>
            <a:off x="4254621" y="276254"/>
            <a:ext cx="202520" cy="21396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F6CE4A-29B7-05F0-13A3-68EDDD0CD1E6}"/>
              </a:ext>
            </a:extLst>
          </p:cNvPr>
          <p:cNvSpPr>
            <a:spLocks noChangeAspect="1"/>
          </p:cNvSpPr>
          <p:nvPr/>
        </p:nvSpPr>
        <p:spPr>
          <a:xfrm>
            <a:off x="8223357" y="2585879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9C3D05-27D0-009C-C70C-8BF354163D11}"/>
              </a:ext>
            </a:extLst>
          </p:cNvPr>
          <p:cNvSpPr/>
          <p:nvPr/>
        </p:nvSpPr>
        <p:spPr>
          <a:xfrm>
            <a:off x="6926579" y="2306002"/>
            <a:ext cx="1750061" cy="300038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21</cp:revision>
  <dcterms:created xsi:type="dcterms:W3CDTF">2023-09-30T18:26:37Z</dcterms:created>
  <dcterms:modified xsi:type="dcterms:W3CDTF">2023-10-05T11:13:23Z</dcterms:modified>
</cp:coreProperties>
</file>