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12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0C79D1-66CA-F96C-AA11-82DA0D290E41}"/>
              </a:ext>
            </a:extLst>
          </p:cNvPr>
          <p:cNvGrpSpPr/>
          <p:nvPr/>
        </p:nvGrpSpPr>
        <p:grpSpPr>
          <a:xfrm>
            <a:off x="-1" y="0"/>
            <a:ext cx="8778875" cy="5694680"/>
            <a:chOff x="-1" y="0"/>
            <a:chExt cx="8778875" cy="56946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BA8A12-08AB-5A05-2020-00B15ED94E6D}"/>
                </a:ext>
              </a:extLst>
            </p:cNvPr>
            <p:cNvGrpSpPr/>
            <p:nvPr/>
          </p:nvGrpSpPr>
          <p:grpSpPr>
            <a:xfrm>
              <a:off x="-1" y="0"/>
              <a:ext cx="8778875" cy="5694680"/>
              <a:chOff x="38670" y="0"/>
              <a:chExt cx="8603012" cy="54864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264CE36-5BA5-E767-E54F-2F6408945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76706" y="0"/>
                <a:ext cx="2164976" cy="54864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A3DC468-B757-7929-34B0-70F3142FF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3227" y="0"/>
                <a:ext cx="2173045" cy="548640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D97BE14-4372-0875-335F-BB305BC90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70" y="0"/>
                <a:ext cx="2173045" cy="5486400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C96E9B-1F32-319B-A46B-E4832061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3250" y="0"/>
              <a:ext cx="2208861" cy="5611554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674063" y="1644012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627108" y="325990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D9837-361F-6872-AA79-B0AC783A656C}"/>
              </a:ext>
            </a:extLst>
          </p:cNvPr>
          <p:cNvSpPr/>
          <p:nvPr/>
        </p:nvSpPr>
        <p:spPr>
          <a:xfrm>
            <a:off x="2242820" y="2055494"/>
            <a:ext cx="2042160" cy="68770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10F1E3-EB0A-FEC6-61E7-DC6CF7446208}"/>
              </a:ext>
            </a:extLst>
          </p:cNvPr>
          <p:cNvSpPr>
            <a:spLocks noChangeAspect="1"/>
          </p:cNvSpPr>
          <p:nvPr/>
        </p:nvSpPr>
        <p:spPr>
          <a:xfrm>
            <a:off x="8121332" y="86784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63259E-73F2-F14F-6CA5-42544FD66573}"/>
              </a:ext>
            </a:extLst>
          </p:cNvPr>
          <p:cNvSpPr/>
          <p:nvPr/>
        </p:nvSpPr>
        <p:spPr>
          <a:xfrm>
            <a:off x="1820263" y="3742373"/>
            <a:ext cx="232414" cy="228600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74EE6-71A9-A33D-13A9-0831EA55DC39}"/>
              </a:ext>
            </a:extLst>
          </p:cNvPr>
          <p:cNvSpPr/>
          <p:nvPr/>
        </p:nvSpPr>
        <p:spPr>
          <a:xfrm>
            <a:off x="6590480" y="1308625"/>
            <a:ext cx="2042160" cy="343853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BBDFAB-36D6-0B24-6E3E-020BE5FC8992}"/>
              </a:ext>
            </a:extLst>
          </p:cNvPr>
          <p:cNvSpPr/>
          <p:nvPr/>
        </p:nvSpPr>
        <p:spPr>
          <a:xfrm>
            <a:off x="101600" y="3742373"/>
            <a:ext cx="1718663" cy="228600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22</cp:revision>
  <dcterms:created xsi:type="dcterms:W3CDTF">2023-09-30T18:26:37Z</dcterms:created>
  <dcterms:modified xsi:type="dcterms:W3CDTF">2023-10-05T11:23:00Z</dcterms:modified>
</cp:coreProperties>
</file>