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</p:sldIdLst>
  <p:sldSz cx="4267200" cy="2700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41930"/>
            <a:ext cx="3200400" cy="940118"/>
          </a:xfrm>
        </p:spPr>
        <p:txBody>
          <a:bodyPr anchor="b"/>
          <a:lstStyle>
            <a:lvl1pPr algn="ctr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18303"/>
            <a:ext cx="3200400" cy="651956"/>
          </a:xfrm>
        </p:spPr>
        <p:txBody>
          <a:bodyPr/>
          <a:lstStyle>
            <a:lvl1pPr marL="0" indent="0" algn="ctr">
              <a:buNone/>
              <a:defRPr sz="840"/>
            </a:lvl1pPr>
            <a:lvl2pPr marL="160020" indent="0" algn="ctr">
              <a:buNone/>
              <a:defRPr sz="700"/>
            </a:lvl2pPr>
            <a:lvl3pPr marL="320040" indent="0" algn="ctr">
              <a:buNone/>
              <a:defRPr sz="630"/>
            </a:lvl3pPr>
            <a:lvl4pPr marL="480060" indent="0" algn="ctr">
              <a:buNone/>
              <a:defRPr sz="560"/>
            </a:lvl4pPr>
            <a:lvl5pPr marL="640080" indent="0" algn="ctr">
              <a:buNone/>
              <a:defRPr sz="560"/>
            </a:lvl5pPr>
            <a:lvl6pPr marL="800100" indent="0" algn="ctr">
              <a:buNone/>
              <a:defRPr sz="560"/>
            </a:lvl6pPr>
            <a:lvl7pPr marL="960120" indent="0" algn="ctr">
              <a:buNone/>
              <a:defRPr sz="560"/>
            </a:lvl7pPr>
            <a:lvl8pPr marL="1120140" indent="0" algn="ctr">
              <a:buNone/>
              <a:defRPr sz="560"/>
            </a:lvl8pPr>
            <a:lvl9pPr marL="1280160" indent="0" algn="ctr">
              <a:buNone/>
              <a:defRPr sz="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7115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801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53715" y="143768"/>
            <a:ext cx="920115" cy="22884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" y="143768"/>
            <a:ext cx="2707005" cy="22884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6343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6092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148" y="673210"/>
            <a:ext cx="3680460" cy="1123265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148" y="1807101"/>
            <a:ext cx="3680460" cy="590699"/>
          </a:xfrm>
        </p:spPr>
        <p:txBody>
          <a:bodyPr/>
          <a:lstStyle>
            <a:lvl1pPr marL="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1pPr>
            <a:lvl2pPr marL="16002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2004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3pPr>
            <a:lvl4pPr marL="48006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4pPr>
            <a:lvl5pPr marL="64008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5pPr>
            <a:lvl6pPr marL="80010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6pPr>
            <a:lvl7pPr marL="96012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7pPr>
            <a:lvl8pPr marL="112014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8pPr>
            <a:lvl9pPr marL="128016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8865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70" y="718840"/>
            <a:ext cx="1813560" cy="17133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0" y="718840"/>
            <a:ext cx="1813560" cy="17133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0121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43768"/>
            <a:ext cx="3680460" cy="5219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26" y="661958"/>
            <a:ext cx="1805225" cy="324415"/>
          </a:xfrm>
        </p:spPr>
        <p:txBody>
          <a:bodyPr anchor="b"/>
          <a:lstStyle>
            <a:lvl1pPr marL="0" indent="0">
              <a:buNone/>
              <a:defRPr sz="840" b="1"/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926" y="986373"/>
            <a:ext cx="1805225" cy="14508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0270" y="661958"/>
            <a:ext cx="1814116" cy="324415"/>
          </a:xfrm>
        </p:spPr>
        <p:txBody>
          <a:bodyPr anchor="b"/>
          <a:lstStyle>
            <a:lvl1pPr marL="0" indent="0">
              <a:buNone/>
              <a:defRPr sz="840" b="1"/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0270" y="986373"/>
            <a:ext cx="1814116" cy="14508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4832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135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6295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80022"/>
            <a:ext cx="1376283" cy="630079"/>
          </a:xfrm>
        </p:spPr>
        <p:txBody>
          <a:bodyPr anchor="b"/>
          <a:lstStyle>
            <a:lvl1pPr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116" y="388799"/>
            <a:ext cx="2160270" cy="1918990"/>
          </a:xfrm>
        </p:spPr>
        <p:txBody>
          <a:bodyPr/>
          <a:lstStyle>
            <a:lvl1pPr>
              <a:defRPr sz="1120"/>
            </a:lvl1pPr>
            <a:lvl2pPr>
              <a:defRPr sz="980"/>
            </a:lvl2pPr>
            <a:lvl3pPr>
              <a:defRPr sz="84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926" y="810101"/>
            <a:ext cx="1376283" cy="1500813"/>
          </a:xfrm>
        </p:spPr>
        <p:txBody>
          <a:bodyPr/>
          <a:lstStyle>
            <a:lvl1pPr marL="0" indent="0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8752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80022"/>
            <a:ext cx="1376283" cy="630079"/>
          </a:xfrm>
        </p:spPr>
        <p:txBody>
          <a:bodyPr anchor="b"/>
          <a:lstStyle>
            <a:lvl1pPr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4116" y="388799"/>
            <a:ext cx="2160270" cy="1918990"/>
          </a:xfrm>
        </p:spPr>
        <p:txBody>
          <a:bodyPr anchor="t"/>
          <a:lstStyle>
            <a:lvl1pPr marL="0" indent="0">
              <a:buNone/>
              <a:defRPr sz="1120"/>
            </a:lvl1pPr>
            <a:lvl2pPr marL="160020" indent="0">
              <a:buNone/>
              <a:defRPr sz="980"/>
            </a:lvl2pPr>
            <a:lvl3pPr marL="320040" indent="0">
              <a:buNone/>
              <a:defRPr sz="840"/>
            </a:lvl3pPr>
            <a:lvl4pPr marL="480060" indent="0">
              <a:buNone/>
              <a:defRPr sz="700"/>
            </a:lvl4pPr>
            <a:lvl5pPr marL="640080" indent="0">
              <a:buNone/>
              <a:defRPr sz="700"/>
            </a:lvl5pPr>
            <a:lvl6pPr marL="800100" indent="0">
              <a:buNone/>
              <a:defRPr sz="700"/>
            </a:lvl6pPr>
            <a:lvl7pPr marL="960120" indent="0">
              <a:buNone/>
              <a:defRPr sz="700"/>
            </a:lvl7pPr>
            <a:lvl8pPr marL="1120140" indent="0">
              <a:buNone/>
              <a:defRPr sz="700"/>
            </a:lvl8pPr>
            <a:lvl9pPr marL="1280160" indent="0">
              <a:buNone/>
              <a:defRPr sz="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926" y="810101"/>
            <a:ext cx="1376283" cy="1500813"/>
          </a:xfrm>
        </p:spPr>
        <p:txBody>
          <a:bodyPr/>
          <a:lstStyle>
            <a:lvl1pPr marL="0" indent="0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4356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" y="143768"/>
            <a:ext cx="3680460" cy="521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" y="718840"/>
            <a:ext cx="3680460" cy="171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3370" y="2502813"/>
            <a:ext cx="960120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3510" y="2502813"/>
            <a:ext cx="1440180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3710" y="2502813"/>
            <a:ext cx="960120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4167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320040" rtl="0" eaLnBrk="1" latinLnBrk="0" hangingPunct="1">
        <a:lnSpc>
          <a:spcPct val="90000"/>
        </a:lnSpc>
        <a:spcBef>
          <a:spcPct val="0"/>
        </a:spcBef>
        <a:buNone/>
        <a:defRPr sz="1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10" indent="-80010" algn="l" defTabSz="32004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980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6007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72009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88011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104013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36017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80010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4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CF06517-2F74-A530-2F3D-9A09388F1268}"/>
              </a:ext>
            </a:extLst>
          </p:cNvPr>
          <p:cNvGrpSpPr>
            <a:grpSpLocks noChangeAspect="1"/>
          </p:cNvGrpSpPr>
          <p:nvPr/>
        </p:nvGrpSpPr>
        <p:grpSpPr>
          <a:xfrm>
            <a:off x="-4354" y="-4354"/>
            <a:ext cx="4267200" cy="2730632"/>
            <a:chOff x="475348" y="-16252"/>
            <a:chExt cx="3316504" cy="212227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8163EC8-08F0-DF5A-E82C-807589F5A9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5160"/>
            <a:stretch/>
          </p:blipFill>
          <p:spPr>
            <a:xfrm>
              <a:off x="1301055" y="-16252"/>
              <a:ext cx="895649" cy="212226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6BD5AB-3F77-0746-F8AC-144867FDF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6445" y="-16252"/>
              <a:ext cx="655407" cy="212226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923358-DE4D-6A9D-57A4-C4521BBCD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40319" y="-16252"/>
              <a:ext cx="993513" cy="212226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D2ABD6B-2118-3E32-2EC8-4380345C9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5348" y="-16252"/>
              <a:ext cx="840585" cy="212227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E6B63E2-8EB7-A25B-56C0-C779F20C0656}"/>
                </a:ext>
              </a:extLst>
            </p:cNvPr>
            <p:cNvSpPr/>
            <p:nvPr/>
          </p:nvSpPr>
          <p:spPr>
            <a:xfrm>
              <a:off x="1547065" y="1956108"/>
              <a:ext cx="582375" cy="60304"/>
            </a:xfrm>
            <a:prstGeom prst="rect">
              <a:avLst/>
            </a:prstGeom>
            <a:noFill/>
            <a:ln w="12700">
              <a:solidFill>
                <a:srgbClr val="F4B183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1823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6B88454-132C-280B-A33F-C01386DBF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53034" y="212557"/>
              <a:ext cx="195606" cy="19560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67515" bIns="101272" rtlCol="0" anchor="ctr"/>
            <a:lstStyle/>
            <a:p>
              <a:pPr algn="ctr"/>
              <a:r>
                <a:rPr lang="en-GB" sz="1125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SE" sz="11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342253-9D35-8617-0F35-A955D902A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4179" y="214235"/>
              <a:ext cx="195606" cy="19560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67515" bIns="101272" rtlCol="0" anchor="ctr"/>
            <a:lstStyle/>
            <a:p>
              <a:pPr algn="ctr"/>
              <a:r>
                <a:rPr lang="en-GB" sz="1125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SE" sz="11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BCAFB4A-5C40-C1B3-94ED-0F1223F87C72}"/>
                </a:ext>
              </a:extLst>
            </p:cNvPr>
            <p:cNvSpPr/>
            <p:nvPr/>
          </p:nvSpPr>
          <p:spPr>
            <a:xfrm>
              <a:off x="2858673" y="130350"/>
              <a:ext cx="82950" cy="73322"/>
            </a:xfrm>
            <a:prstGeom prst="rect">
              <a:avLst/>
            </a:prstGeom>
            <a:noFill/>
            <a:ln w="12700">
              <a:solidFill>
                <a:srgbClr val="F4B183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1823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5C91592-BD29-73ED-5BFF-C509B4D0CD50}"/>
                </a:ext>
              </a:extLst>
            </p:cNvPr>
            <p:cNvSpPr/>
            <p:nvPr/>
          </p:nvSpPr>
          <p:spPr>
            <a:xfrm>
              <a:off x="2433202" y="130350"/>
              <a:ext cx="82950" cy="73322"/>
            </a:xfrm>
            <a:prstGeom prst="rect">
              <a:avLst/>
            </a:prstGeom>
            <a:noFill/>
            <a:ln w="12700">
              <a:solidFill>
                <a:srgbClr val="F4B183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1823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0C70790-3B29-8C34-AE5D-BD464603E7F7}"/>
                </a:ext>
              </a:extLst>
            </p:cNvPr>
            <p:cNvSpPr/>
            <p:nvPr/>
          </p:nvSpPr>
          <p:spPr>
            <a:xfrm>
              <a:off x="3147518" y="88134"/>
              <a:ext cx="589537" cy="408826"/>
            </a:xfrm>
            <a:prstGeom prst="rect">
              <a:avLst/>
            </a:prstGeom>
            <a:noFill/>
            <a:ln w="12700">
              <a:solidFill>
                <a:srgbClr val="F4B183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1823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E815565E-2FFA-487E-803C-AFD4E72E1CD4}"/>
              </a:ext>
            </a:extLst>
          </p:cNvPr>
          <p:cNvSpPr>
            <a:spLocks noChangeAspect="1"/>
          </p:cNvSpPr>
          <p:nvPr/>
        </p:nvSpPr>
        <p:spPr>
          <a:xfrm>
            <a:off x="1880744" y="2323351"/>
            <a:ext cx="248839" cy="24883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10" bIns="121515" rtlCol="0" anchor="ctr"/>
          <a:lstStyle/>
          <a:p>
            <a:pPr algn="ctr"/>
            <a:r>
              <a:rPr lang="en-GB" sz="135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98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32</cp:revision>
  <dcterms:created xsi:type="dcterms:W3CDTF">2023-09-30T18:26:37Z</dcterms:created>
  <dcterms:modified xsi:type="dcterms:W3CDTF">2023-10-05T11:42:14Z</dcterms:modified>
</cp:coreProperties>
</file>