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9510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28" y="706933"/>
            <a:ext cx="1658382" cy="1503857"/>
          </a:xfrm>
        </p:spPr>
        <p:txBody>
          <a:bodyPr anchor="b"/>
          <a:lstStyle>
            <a:lvl1pPr algn="ctr"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80" y="2268784"/>
            <a:ext cx="1463279" cy="1042900"/>
          </a:xfrm>
        </p:spPr>
        <p:txBody>
          <a:bodyPr/>
          <a:lstStyle>
            <a:lvl1pPr marL="0" indent="0" algn="ctr">
              <a:buNone/>
              <a:defRPr sz="512"/>
            </a:lvl1pPr>
            <a:lvl2pPr marL="97566" indent="0" algn="ctr">
              <a:buNone/>
              <a:defRPr sz="427"/>
            </a:lvl2pPr>
            <a:lvl3pPr marL="195133" indent="0" algn="ctr">
              <a:buNone/>
              <a:defRPr sz="384"/>
            </a:lvl3pPr>
            <a:lvl4pPr marL="292699" indent="0" algn="ctr">
              <a:buNone/>
              <a:defRPr sz="341"/>
            </a:lvl4pPr>
            <a:lvl5pPr marL="390266" indent="0" algn="ctr">
              <a:buNone/>
              <a:defRPr sz="341"/>
            </a:lvl5pPr>
            <a:lvl6pPr marL="487832" indent="0" algn="ctr">
              <a:buNone/>
              <a:defRPr sz="341"/>
            </a:lvl6pPr>
            <a:lvl7pPr marL="585399" indent="0" algn="ctr">
              <a:buNone/>
              <a:defRPr sz="341"/>
            </a:lvl7pPr>
            <a:lvl8pPr marL="682965" indent="0" algn="ctr">
              <a:buNone/>
              <a:defRPr sz="341"/>
            </a:lvl8pPr>
            <a:lvl9pPr marL="780532" indent="0" algn="ctr">
              <a:buNone/>
              <a:defRPr sz="3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66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125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6211" y="229978"/>
            <a:ext cx="420693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134" y="229978"/>
            <a:ext cx="123769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4492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82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18" y="1076899"/>
            <a:ext cx="1682770" cy="1796828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18" y="2890725"/>
            <a:ext cx="1682770" cy="944910"/>
          </a:xfrm>
        </p:spPr>
        <p:txBody>
          <a:bodyPr/>
          <a:lstStyle>
            <a:lvl1pPr marL="0" indent="0">
              <a:buNone/>
              <a:defRPr sz="512">
                <a:solidFill>
                  <a:schemeClr val="tx1"/>
                </a:solidFill>
              </a:defRPr>
            </a:lvl1pPr>
            <a:lvl2pPr marL="9756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2pPr>
            <a:lvl3pPr marL="195133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3pPr>
            <a:lvl4pPr marL="2926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4pPr>
            <a:lvl5pPr marL="390266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5pPr>
            <a:lvl6pPr marL="4878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6pPr>
            <a:lvl7pPr marL="5853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7pPr>
            <a:lvl8pPr marL="682965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8pPr>
            <a:lvl9pPr marL="7805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19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34" y="1149890"/>
            <a:ext cx="82919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713" y="1149890"/>
            <a:ext cx="82919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19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29979"/>
            <a:ext cx="168277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88" y="1058899"/>
            <a:ext cx="825380" cy="518950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388" y="1577849"/>
            <a:ext cx="825380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7713" y="1058899"/>
            <a:ext cx="829445" cy="518950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7713" y="1577849"/>
            <a:ext cx="829445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430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632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919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87972"/>
            <a:ext cx="629261" cy="100790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445" y="621942"/>
            <a:ext cx="987713" cy="3069707"/>
          </a:xfrm>
        </p:spPr>
        <p:txBody>
          <a:bodyPr/>
          <a:lstStyle>
            <a:lvl1pPr>
              <a:defRPr sz="683"/>
            </a:lvl1pPr>
            <a:lvl2pPr>
              <a:defRPr sz="598"/>
            </a:lvl2pPr>
            <a:lvl3pPr>
              <a:defRPr sz="512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88" y="1295877"/>
            <a:ext cx="629261" cy="2400771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884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8" y="287972"/>
            <a:ext cx="629261" cy="100790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445" y="621942"/>
            <a:ext cx="987713" cy="3069707"/>
          </a:xfrm>
        </p:spPr>
        <p:txBody>
          <a:bodyPr anchor="t"/>
          <a:lstStyle>
            <a:lvl1pPr marL="0" indent="0">
              <a:buNone/>
              <a:defRPr sz="683"/>
            </a:lvl1pPr>
            <a:lvl2pPr marL="97566" indent="0">
              <a:buNone/>
              <a:defRPr sz="598"/>
            </a:lvl2pPr>
            <a:lvl3pPr marL="195133" indent="0">
              <a:buNone/>
              <a:defRPr sz="512"/>
            </a:lvl3pPr>
            <a:lvl4pPr marL="292699" indent="0">
              <a:buNone/>
              <a:defRPr sz="427"/>
            </a:lvl4pPr>
            <a:lvl5pPr marL="390266" indent="0">
              <a:buNone/>
              <a:defRPr sz="427"/>
            </a:lvl5pPr>
            <a:lvl6pPr marL="487832" indent="0">
              <a:buNone/>
              <a:defRPr sz="427"/>
            </a:lvl6pPr>
            <a:lvl7pPr marL="585399" indent="0">
              <a:buNone/>
              <a:defRPr sz="427"/>
            </a:lvl7pPr>
            <a:lvl8pPr marL="682965" indent="0">
              <a:buNone/>
              <a:defRPr sz="427"/>
            </a:lvl8pPr>
            <a:lvl9pPr marL="780532" indent="0">
              <a:buNone/>
              <a:defRPr sz="4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88" y="1295877"/>
            <a:ext cx="629261" cy="2400771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229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34" y="229979"/>
            <a:ext cx="168277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4" y="1149890"/>
            <a:ext cx="168277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134" y="4003619"/>
            <a:ext cx="43898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30A51-3C2A-401B-88FC-E254414256DF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282" y="4003619"/>
            <a:ext cx="65847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7920" y="4003619"/>
            <a:ext cx="43898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0475-8E39-43A8-8A50-C27F750F573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950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5133" rtl="0" eaLnBrk="1" latinLnBrk="0" hangingPunct="1">
        <a:lnSpc>
          <a:spcPct val="90000"/>
        </a:lnSpc>
        <a:spcBef>
          <a:spcPct val="0"/>
        </a:spcBef>
        <a:buNone/>
        <a:defRPr sz="9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83" indent="-48783" algn="l" defTabSz="19513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598" kern="1200">
          <a:solidFill>
            <a:schemeClr val="tx1"/>
          </a:solidFill>
          <a:latin typeface="+mn-lt"/>
          <a:ea typeface="+mn-ea"/>
          <a:cs typeface="+mn-cs"/>
        </a:defRPr>
      </a:lvl1pPr>
      <a:lvl2pPr marL="146350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512" kern="1200">
          <a:solidFill>
            <a:schemeClr val="tx1"/>
          </a:solidFill>
          <a:latin typeface="+mn-lt"/>
          <a:ea typeface="+mn-ea"/>
          <a:cs typeface="+mn-cs"/>
        </a:defRPr>
      </a:lvl2pPr>
      <a:lvl3pPr marL="2439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3pPr>
      <a:lvl4pPr marL="341483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4390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5366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634182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7317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829315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95133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3pPr>
      <a:lvl4pPr marL="2926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3902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4878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5853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682965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7805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50DD7-87A2-385F-8DD0-EEE26B57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53"/>
            <a:ext cx="1951038" cy="4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1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4</cp:revision>
  <dcterms:created xsi:type="dcterms:W3CDTF">2023-09-30T21:15:05Z</dcterms:created>
  <dcterms:modified xsi:type="dcterms:W3CDTF">2023-10-08T16:33:16Z</dcterms:modified>
</cp:coreProperties>
</file>