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8A9726-7BF2-C03B-DC29-4339F9EDF342}"/>
              </a:ext>
            </a:extLst>
          </p:cNvPr>
          <p:cNvGrpSpPr/>
          <p:nvPr/>
        </p:nvGrpSpPr>
        <p:grpSpPr>
          <a:xfrm>
            <a:off x="0" y="292797"/>
            <a:ext cx="9004613" cy="4720046"/>
            <a:chOff x="0" y="0"/>
            <a:chExt cx="9004613" cy="47200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3C45A5-BF7C-DC4B-5D67-4F7D2F011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360023" cy="47200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1F8352-BB21-E55A-6C46-E13C13CD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0023" y="0"/>
              <a:ext cx="2374070" cy="472004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F85026-C388-0A14-FD6B-1850AB8F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0047" y="0"/>
              <a:ext cx="4284566" cy="4720046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4034748" y="3118231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62234" y="2952683"/>
            <a:ext cx="1921983" cy="217872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6477739" y="47355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475705" y="239856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12</cp:revision>
  <dcterms:created xsi:type="dcterms:W3CDTF">2023-09-30T18:26:37Z</dcterms:created>
  <dcterms:modified xsi:type="dcterms:W3CDTF">2023-10-08T16:39:12Z</dcterms:modified>
</cp:coreProperties>
</file>