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42672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471289"/>
            <a:ext cx="362712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12522"/>
            <a:ext cx="320040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6519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3271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53319"/>
            <a:ext cx="920115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53319"/>
            <a:ext cx="2707005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405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4782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717932"/>
            <a:ext cx="3680460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1927150"/>
            <a:ext cx="3680460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83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766593"/>
            <a:ext cx="1813560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766593"/>
            <a:ext cx="1813560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053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53319"/>
            <a:ext cx="3680460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705933"/>
            <a:ext cx="180522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1051899"/>
            <a:ext cx="1805225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705933"/>
            <a:ext cx="181411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1051899"/>
            <a:ext cx="1814116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148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821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1259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91982"/>
            <a:ext cx="137628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414628"/>
            <a:ext cx="216027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63918"/>
            <a:ext cx="137628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099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91982"/>
            <a:ext cx="137628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414628"/>
            <a:ext cx="216027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63918"/>
            <a:ext cx="137628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06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53319"/>
            <a:ext cx="368046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766593"/>
            <a:ext cx="368046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2669079"/>
            <a:ext cx="96012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2669079"/>
            <a:ext cx="144018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2669079"/>
            <a:ext cx="96012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058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54FDF6B-D981-17E4-C1B7-241ED5FE2DF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"/>
            <a:ext cx="4289527" cy="2520402"/>
            <a:chOff x="0" y="0"/>
            <a:chExt cx="4454407" cy="26172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E2F4EC-5A98-5975-EC34-FF876EBAC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30746" cy="261728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FEEEC1F-8287-68F3-278C-FAB0F8727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746" y="0"/>
              <a:ext cx="3223661" cy="2617281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2007600" y="2162131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36E71-5641-879F-DB89-9A93E8D8348D}"/>
              </a:ext>
            </a:extLst>
          </p:cNvPr>
          <p:cNvSpPr/>
          <p:nvPr/>
        </p:nvSpPr>
        <p:spPr>
          <a:xfrm>
            <a:off x="1201064" y="1034419"/>
            <a:ext cx="3021684" cy="1203955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BA05D-FECF-8B87-1BEA-83DBD0395B04}"/>
              </a:ext>
            </a:extLst>
          </p:cNvPr>
          <p:cNvSpPr/>
          <p:nvPr/>
        </p:nvSpPr>
        <p:spPr>
          <a:xfrm flipV="1">
            <a:off x="1201063" y="2238374"/>
            <a:ext cx="3021685" cy="111126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2007600" y="908419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22</cp:revision>
  <dcterms:created xsi:type="dcterms:W3CDTF">2023-09-30T18:26:37Z</dcterms:created>
  <dcterms:modified xsi:type="dcterms:W3CDTF">2023-10-08T18:05:21Z</dcterms:modified>
</cp:coreProperties>
</file>