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33600" cy="172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221" d="100"/>
          <a:sy n="221" d="100"/>
        </p:scale>
        <p:origin x="111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" y="282929"/>
            <a:ext cx="1813560" cy="601874"/>
          </a:xfrm>
        </p:spPr>
        <p:txBody>
          <a:bodyPr anchor="b"/>
          <a:lstStyle>
            <a:lvl1pPr algn="ctr">
              <a:defRPr sz="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908014"/>
            <a:ext cx="1600200" cy="417390"/>
          </a:xfrm>
        </p:spPr>
        <p:txBody>
          <a:bodyPr/>
          <a:lstStyle>
            <a:lvl1pPr marL="0" indent="0" algn="ctr">
              <a:buNone/>
              <a:defRPr sz="560"/>
            </a:lvl1pPr>
            <a:lvl2pPr marL="106665" indent="0" algn="ctr">
              <a:buNone/>
              <a:defRPr sz="467"/>
            </a:lvl2pPr>
            <a:lvl3pPr marL="213330" indent="0" algn="ctr">
              <a:buNone/>
              <a:defRPr sz="420"/>
            </a:lvl3pPr>
            <a:lvl4pPr marL="319994" indent="0" algn="ctr">
              <a:buNone/>
              <a:defRPr sz="373"/>
            </a:lvl4pPr>
            <a:lvl5pPr marL="426659" indent="0" algn="ctr">
              <a:buNone/>
              <a:defRPr sz="373"/>
            </a:lvl5pPr>
            <a:lvl6pPr marL="533324" indent="0" algn="ctr">
              <a:buNone/>
              <a:defRPr sz="373"/>
            </a:lvl6pPr>
            <a:lvl7pPr marL="639989" indent="0" algn="ctr">
              <a:buNone/>
              <a:defRPr sz="373"/>
            </a:lvl7pPr>
            <a:lvl8pPr marL="746653" indent="0" algn="ctr">
              <a:buNone/>
              <a:defRPr sz="373"/>
            </a:lvl8pPr>
            <a:lvl9pPr marL="853318" indent="0" algn="ctr">
              <a:buNone/>
              <a:defRPr sz="3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496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4695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6857" y="92042"/>
            <a:ext cx="460058" cy="14650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" y="92042"/>
            <a:ext cx="1353503" cy="14650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4385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11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4" y="430997"/>
            <a:ext cx="1840230" cy="719128"/>
          </a:xfrm>
        </p:spPr>
        <p:txBody>
          <a:bodyPr anchor="b"/>
          <a:lstStyle>
            <a:lvl1pPr>
              <a:defRPr sz="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4" y="1156928"/>
            <a:ext cx="1840230" cy="378172"/>
          </a:xfrm>
        </p:spPr>
        <p:txBody>
          <a:bodyPr/>
          <a:lstStyle>
            <a:lvl1pPr marL="0" indent="0">
              <a:buNone/>
              <a:defRPr sz="560">
                <a:solidFill>
                  <a:schemeClr val="tx1"/>
                </a:solidFill>
              </a:defRPr>
            </a:lvl1pPr>
            <a:lvl2pPr marL="106665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2pPr>
            <a:lvl3pPr marL="21333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3pPr>
            <a:lvl4pPr marL="31999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2665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53332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63998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746653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853318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5821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685" y="460210"/>
            <a:ext cx="906780" cy="109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135" y="460210"/>
            <a:ext cx="906780" cy="109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741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" y="92043"/>
            <a:ext cx="1840230" cy="3341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3" y="423793"/>
            <a:ext cx="902613" cy="207695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3" y="631488"/>
            <a:ext cx="902613" cy="928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" y="423793"/>
            <a:ext cx="907058" cy="207695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" y="631488"/>
            <a:ext cx="907058" cy="928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425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413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768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" y="115252"/>
            <a:ext cx="688142" cy="403384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58" y="248914"/>
            <a:ext cx="1080135" cy="1228560"/>
          </a:xfrm>
        </p:spPr>
        <p:txBody>
          <a:bodyPr/>
          <a:lstStyle>
            <a:lvl1pPr>
              <a:defRPr sz="747"/>
            </a:lvl1pPr>
            <a:lvl2pPr>
              <a:defRPr sz="653"/>
            </a:lvl2pPr>
            <a:lvl3pPr>
              <a:defRPr sz="560"/>
            </a:lvl3pPr>
            <a:lvl4pPr>
              <a:defRPr sz="467"/>
            </a:lvl4pPr>
            <a:lvl5pPr>
              <a:defRPr sz="467"/>
            </a:lvl5pPr>
            <a:lvl6pPr>
              <a:defRPr sz="467"/>
            </a:lvl6pPr>
            <a:lvl7pPr>
              <a:defRPr sz="467"/>
            </a:lvl7pPr>
            <a:lvl8pPr>
              <a:defRPr sz="467"/>
            </a:lvl8pPr>
            <a:lvl9pPr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63" y="518636"/>
            <a:ext cx="688142" cy="960838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2633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" y="115252"/>
            <a:ext cx="688142" cy="403384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7058" y="248914"/>
            <a:ext cx="1080135" cy="1228560"/>
          </a:xfrm>
        </p:spPr>
        <p:txBody>
          <a:bodyPr anchor="t"/>
          <a:lstStyle>
            <a:lvl1pPr marL="0" indent="0">
              <a:buNone/>
              <a:defRPr sz="747"/>
            </a:lvl1pPr>
            <a:lvl2pPr marL="106665" indent="0">
              <a:buNone/>
              <a:defRPr sz="653"/>
            </a:lvl2pPr>
            <a:lvl3pPr marL="213330" indent="0">
              <a:buNone/>
              <a:defRPr sz="560"/>
            </a:lvl3pPr>
            <a:lvl4pPr marL="319994" indent="0">
              <a:buNone/>
              <a:defRPr sz="467"/>
            </a:lvl4pPr>
            <a:lvl5pPr marL="426659" indent="0">
              <a:buNone/>
              <a:defRPr sz="467"/>
            </a:lvl5pPr>
            <a:lvl6pPr marL="533324" indent="0">
              <a:buNone/>
              <a:defRPr sz="467"/>
            </a:lvl6pPr>
            <a:lvl7pPr marL="639989" indent="0">
              <a:buNone/>
              <a:defRPr sz="467"/>
            </a:lvl7pPr>
            <a:lvl8pPr marL="746653" indent="0">
              <a:buNone/>
              <a:defRPr sz="467"/>
            </a:lvl8pPr>
            <a:lvl9pPr marL="853318" indent="0">
              <a:buNone/>
              <a:defRPr sz="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63" y="518636"/>
            <a:ext cx="688142" cy="960838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031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685" y="92043"/>
            <a:ext cx="1840230" cy="334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85" y="460210"/>
            <a:ext cx="1840230" cy="10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685" y="1602331"/>
            <a:ext cx="480060" cy="92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755" y="1602331"/>
            <a:ext cx="720090" cy="92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6855" y="1602331"/>
            <a:ext cx="480060" cy="92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687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330" rtl="0" eaLnBrk="1" latinLnBrk="0" hangingPunct="1">
        <a:lnSpc>
          <a:spcPct val="90000"/>
        </a:lnSpc>
        <a:spcBef>
          <a:spcPct val="0"/>
        </a:spcBef>
        <a:buNone/>
        <a:defRPr sz="10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32" indent="-53332" algn="l" defTabSz="21333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653" kern="1200">
          <a:solidFill>
            <a:schemeClr val="tx1"/>
          </a:solidFill>
          <a:latin typeface="+mn-lt"/>
          <a:ea typeface="+mn-ea"/>
          <a:cs typeface="+mn-cs"/>
        </a:defRPr>
      </a:lvl1pPr>
      <a:lvl2pPr marL="15999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2pPr>
      <a:lvl3pPr marL="266662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67" kern="1200">
          <a:solidFill>
            <a:schemeClr val="tx1"/>
          </a:solidFill>
          <a:latin typeface="+mn-lt"/>
          <a:ea typeface="+mn-ea"/>
          <a:cs typeface="+mn-cs"/>
        </a:defRPr>
      </a:lvl3pPr>
      <a:lvl4pPr marL="37332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7999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8665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9332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9998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906650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1pPr>
      <a:lvl2pPr marL="106665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2pPr>
      <a:lvl3pPr marL="21333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1999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2665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3332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3998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46653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853318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B52D1F-63F2-4BC5-5648-D34B2DB45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6" t="18435" r="21159" b="3042"/>
          <a:stretch/>
        </p:blipFill>
        <p:spPr>
          <a:xfrm>
            <a:off x="123645" y="0"/>
            <a:ext cx="1788544" cy="16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5</cp:revision>
  <dcterms:created xsi:type="dcterms:W3CDTF">2023-09-30T18:26:37Z</dcterms:created>
  <dcterms:modified xsi:type="dcterms:W3CDTF">2023-09-30T19:00:59Z</dcterms:modified>
</cp:coreProperties>
</file>