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1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D3BF7E7-486D-A58F-5D27-7AB0FE86EC22}"/>
              </a:ext>
            </a:extLst>
          </p:cNvPr>
          <p:cNvGrpSpPr/>
          <p:nvPr/>
        </p:nvGrpSpPr>
        <p:grpSpPr>
          <a:xfrm>
            <a:off x="-1" y="0"/>
            <a:ext cx="8778875" cy="4834890"/>
            <a:chOff x="878427" y="0"/>
            <a:chExt cx="8166691" cy="43233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2F69A7-31DC-49CF-1F73-82CBA4126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427" y="0"/>
              <a:ext cx="1712373" cy="432331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28A5F3C-D07A-E467-DB20-488E040DC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0800" y="0"/>
              <a:ext cx="1716611" cy="432331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13FA34-E932-8DB2-796D-5DC5888C7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26"/>
            <a:stretch/>
          </p:blipFill>
          <p:spPr>
            <a:xfrm>
              <a:off x="4307411" y="0"/>
              <a:ext cx="4737707" cy="42367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A8AA7-4A1E-5FCE-B170-8F63828039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75" r="15079" b="21239"/>
          <a:stretch/>
        </p:blipFill>
        <p:spPr>
          <a:xfrm>
            <a:off x="-9678" y="2895600"/>
            <a:ext cx="3695701" cy="25908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196044" y="167507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789001" y="398037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1866814" y="2562214"/>
            <a:ext cx="1729054" cy="29274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3036778" y="2163189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9</cp:revision>
  <dcterms:created xsi:type="dcterms:W3CDTF">2023-09-30T18:26:37Z</dcterms:created>
  <dcterms:modified xsi:type="dcterms:W3CDTF">2023-09-30T22:12:24Z</dcterms:modified>
</cp:coreProperties>
</file>