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277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2C46803-7FDE-1810-A70F-4F6235898DAA}"/>
              </a:ext>
            </a:extLst>
          </p:cNvPr>
          <p:cNvGrpSpPr/>
          <p:nvPr/>
        </p:nvGrpSpPr>
        <p:grpSpPr>
          <a:xfrm>
            <a:off x="1" y="-2001"/>
            <a:ext cx="8778874" cy="5747481"/>
            <a:chOff x="0" y="-2001"/>
            <a:chExt cx="8574197" cy="54884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AB3A37-0E70-313F-7198-922132B19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329" y="-2001"/>
              <a:ext cx="2178423" cy="5486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F26FD5-EA5F-A621-67E5-01045BE2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73045" cy="5486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C91592-AB62-701B-E40B-21D334B74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8374" y="0"/>
              <a:ext cx="4235823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852554" y="261643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90173" y="2652820"/>
            <a:ext cx="1738785" cy="217872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6181647" y="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546763" y="225324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3065780" y="2974340"/>
            <a:ext cx="919480" cy="19621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11</cp:revision>
  <dcterms:created xsi:type="dcterms:W3CDTF">2023-09-30T18:26:37Z</dcterms:created>
  <dcterms:modified xsi:type="dcterms:W3CDTF">2023-09-30T22:47:29Z</dcterms:modified>
</cp:coreProperties>
</file>