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75" d="100"/>
          <a:sy n="75" d="100"/>
        </p:scale>
        <p:origin x="1968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DCB40F-DB83-5F91-B912-941B3809AD4F}"/>
              </a:ext>
            </a:extLst>
          </p:cNvPr>
          <p:cNvGrpSpPr/>
          <p:nvPr/>
        </p:nvGrpSpPr>
        <p:grpSpPr>
          <a:xfrm>
            <a:off x="0" y="0"/>
            <a:ext cx="8778875" cy="6684380"/>
            <a:chOff x="274206" y="0"/>
            <a:chExt cx="6491054" cy="54864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ACC149E-5B08-30C0-7D8D-BF6B10B5A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2215" y="0"/>
              <a:ext cx="2173045" cy="5486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D153E5-6D02-BDA7-D0D5-83AA927C1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124" y="0"/>
              <a:ext cx="2178423" cy="54864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A694E7C-3BEB-3D5D-595D-5C0BBA63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206" y="0"/>
              <a:ext cx="2173045" cy="5486400"/>
            </a:xfrm>
            <a:prstGeom prst="rect">
              <a:avLst/>
            </a:prstGeom>
          </p:spPr>
        </p:pic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6902917" y="34201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2987702" y="2409825"/>
            <a:ext cx="2734918" cy="403859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4916554" y="2103242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5901690" y="3531870"/>
            <a:ext cx="2704080" cy="125920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7977243" y="3277614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12</cp:revision>
  <dcterms:created xsi:type="dcterms:W3CDTF">2023-09-30T18:26:37Z</dcterms:created>
  <dcterms:modified xsi:type="dcterms:W3CDTF">2023-09-30T22:59:30Z</dcterms:modified>
</cp:coreProperties>
</file>