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9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3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53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42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52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70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07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75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79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7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088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582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42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314BD1-DCA5-F49B-1A7D-DC7B21D0F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0" t="15913" r="28376" b="7358"/>
          <a:stretch/>
        </p:blipFill>
        <p:spPr>
          <a:xfrm>
            <a:off x="941696" y="569392"/>
            <a:ext cx="3517283" cy="42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4</cp:revision>
  <dcterms:created xsi:type="dcterms:W3CDTF">2023-09-30T18:26:37Z</dcterms:created>
  <dcterms:modified xsi:type="dcterms:W3CDTF">2023-10-06T10:08:05Z</dcterms:modified>
</cp:coreProperties>
</file>