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9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98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57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437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81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84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92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80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58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4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1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5A280-D08F-E97A-F3AF-6E7BB92DE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t="17277" r="15769" b="2774"/>
          <a:stretch/>
        </p:blipFill>
        <p:spPr>
          <a:xfrm>
            <a:off x="147354" y="586835"/>
            <a:ext cx="5105967" cy="40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5</cp:revision>
  <dcterms:created xsi:type="dcterms:W3CDTF">2023-09-30T18:26:37Z</dcterms:created>
  <dcterms:modified xsi:type="dcterms:W3CDTF">2023-10-06T10:08:56Z</dcterms:modified>
</cp:coreProperties>
</file>