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5400675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2091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883861"/>
            <a:ext cx="4590574" cy="1880235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2836605"/>
            <a:ext cx="4050506" cy="1303913"/>
          </a:xfrm>
        </p:spPr>
        <p:txBody>
          <a:bodyPr/>
          <a:lstStyle>
            <a:lvl1pPr marL="0" indent="0" algn="ctr">
              <a:buNone/>
              <a:defRPr sz="1417"/>
            </a:lvl1pPr>
            <a:lvl2pPr marL="270022" indent="0" algn="ctr">
              <a:buNone/>
              <a:defRPr sz="1181"/>
            </a:lvl2pPr>
            <a:lvl3pPr marL="540045" indent="0" algn="ctr">
              <a:buNone/>
              <a:defRPr sz="1063"/>
            </a:lvl3pPr>
            <a:lvl4pPr marL="810067" indent="0" algn="ctr">
              <a:buNone/>
              <a:defRPr sz="945"/>
            </a:lvl4pPr>
            <a:lvl5pPr marL="1080089" indent="0" algn="ctr">
              <a:buNone/>
              <a:defRPr sz="945"/>
            </a:lvl5pPr>
            <a:lvl6pPr marL="1350112" indent="0" algn="ctr">
              <a:buNone/>
              <a:defRPr sz="945"/>
            </a:lvl6pPr>
            <a:lvl7pPr marL="1620134" indent="0" algn="ctr">
              <a:buNone/>
              <a:defRPr sz="945"/>
            </a:lvl7pPr>
            <a:lvl8pPr marL="1890156" indent="0" algn="ctr">
              <a:buNone/>
              <a:defRPr sz="945"/>
            </a:lvl8pPr>
            <a:lvl9pPr marL="2160179" indent="0" algn="ctr">
              <a:buNone/>
              <a:defRPr sz="945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10/06/2023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72046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10/06/2023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34825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287536"/>
            <a:ext cx="1164521" cy="457682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287536"/>
            <a:ext cx="3426053" cy="457682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10/06/2023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47713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10/06/2023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83774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1346420"/>
            <a:ext cx="4658082" cy="2246530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3614203"/>
            <a:ext cx="4658082" cy="1181397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/>
                </a:solidFill>
              </a:defRPr>
            </a:lvl1pPr>
            <a:lvl2pPr marL="270022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40045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1006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8008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50112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20134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9015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6017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10/06/2023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7483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1437680"/>
            <a:ext cx="2295287" cy="34266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1437680"/>
            <a:ext cx="2295287" cy="34266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10/06/2023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56896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87537"/>
            <a:ext cx="4658082" cy="104388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1323916"/>
            <a:ext cx="2284738" cy="64883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1972747"/>
            <a:ext cx="2284738" cy="29016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1323916"/>
            <a:ext cx="2295990" cy="64883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1972747"/>
            <a:ext cx="2295990" cy="29016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10/06/2023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16865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10/06/2023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64358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10/06/2023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23528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0045"/>
            <a:ext cx="1741858" cy="126015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777598"/>
            <a:ext cx="2734092" cy="3837980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620202"/>
            <a:ext cx="1741858" cy="300162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10/06/2023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6286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0045"/>
            <a:ext cx="1741858" cy="126015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777598"/>
            <a:ext cx="2734092" cy="3837980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22" indent="0">
              <a:buNone/>
              <a:defRPr sz="1654"/>
            </a:lvl2pPr>
            <a:lvl3pPr marL="540045" indent="0">
              <a:buNone/>
              <a:defRPr sz="1417"/>
            </a:lvl3pPr>
            <a:lvl4pPr marL="810067" indent="0">
              <a:buNone/>
              <a:defRPr sz="1181"/>
            </a:lvl4pPr>
            <a:lvl5pPr marL="1080089" indent="0">
              <a:buNone/>
              <a:defRPr sz="1181"/>
            </a:lvl5pPr>
            <a:lvl6pPr marL="1350112" indent="0">
              <a:buNone/>
              <a:defRPr sz="1181"/>
            </a:lvl6pPr>
            <a:lvl7pPr marL="1620134" indent="0">
              <a:buNone/>
              <a:defRPr sz="1181"/>
            </a:lvl7pPr>
            <a:lvl8pPr marL="1890156" indent="0">
              <a:buNone/>
              <a:defRPr sz="1181"/>
            </a:lvl8pPr>
            <a:lvl9pPr marL="2160179" indent="0">
              <a:buNone/>
              <a:defRPr sz="1181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620202"/>
            <a:ext cx="1741858" cy="300162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10/06/2023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87981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287537"/>
            <a:ext cx="4658082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1437680"/>
            <a:ext cx="4658082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BB51F-BFC6-4DD3-8C2A-5B21FD6F69C3}" type="datetimeFigureOut">
              <a:rPr lang="en-SE" smtClean="0"/>
              <a:t>10/06/2023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5005627"/>
            <a:ext cx="182272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8843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40045" rtl="0" eaLnBrk="1" latinLnBrk="0" hangingPunct="1">
        <a:lnSpc>
          <a:spcPct val="90000"/>
        </a:lnSpc>
        <a:spcBef>
          <a:spcPct val="0"/>
        </a:spcBef>
        <a:buNone/>
        <a:defRPr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1" indent="-135011" algn="l" defTabSz="540045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56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78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0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2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5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67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9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2B52D1F-63F2-4BC5-5648-D34B2DB452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76" t="18435" r="21159" b="3042"/>
          <a:stretch/>
        </p:blipFill>
        <p:spPr>
          <a:xfrm>
            <a:off x="312976" y="512341"/>
            <a:ext cx="4527252" cy="419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082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32</TotalTime>
  <Words>0</Words>
  <Application>Microsoft Office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Yu-Wei Chang</dc:creator>
  <cp:lastModifiedBy>Jiawei Sun</cp:lastModifiedBy>
  <cp:revision>6</cp:revision>
  <dcterms:created xsi:type="dcterms:W3CDTF">2023-09-30T18:26:37Z</dcterms:created>
  <dcterms:modified xsi:type="dcterms:W3CDTF">2023-10-06T10:11:04Z</dcterms:modified>
</cp:coreProperties>
</file>