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951038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38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28" y="706933"/>
            <a:ext cx="1658382" cy="1503857"/>
          </a:xfrm>
        </p:spPr>
        <p:txBody>
          <a:bodyPr anchor="b"/>
          <a:lstStyle>
            <a:lvl1pPr algn="ctr"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80" y="2268784"/>
            <a:ext cx="1463279" cy="1042900"/>
          </a:xfrm>
        </p:spPr>
        <p:txBody>
          <a:bodyPr/>
          <a:lstStyle>
            <a:lvl1pPr marL="0" indent="0" algn="ctr">
              <a:buNone/>
              <a:defRPr sz="512"/>
            </a:lvl1pPr>
            <a:lvl2pPr marL="97566" indent="0" algn="ctr">
              <a:buNone/>
              <a:defRPr sz="427"/>
            </a:lvl2pPr>
            <a:lvl3pPr marL="195133" indent="0" algn="ctr">
              <a:buNone/>
              <a:defRPr sz="384"/>
            </a:lvl3pPr>
            <a:lvl4pPr marL="292699" indent="0" algn="ctr">
              <a:buNone/>
              <a:defRPr sz="341"/>
            </a:lvl4pPr>
            <a:lvl5pPr marL="390266" indent="0" algn="ctr">
              <a:buNone/>
              <a:defRPr sz="341"/>
            </a:lvl5pPr>
            <a:lvl6pPr marL="487832" indent="0" algn="ctr">
              <a:buNone/>
              <a:defRPr sz="341"/>
            </a:lvl6pPr>
            <a:lvl7pPr marL="585399" indent="0" algn="ctr">
              <a:buNone/>
              <a:defRPr sz="341"/>
            </a:lvl7pPr>
            <a:lvl8pPr marL="682965" indent="0" algn="ctr">
              <a:buNone/>
              <a:defRPr sz="341"/>
            </a:lvl8pPr>
            <a:lvl9pPr marL="780532" indent="0" algn="ctr">
              <a:buNone/>
              <a:defRPr sz="34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366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0125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6211" y="229978"/>
            <a:ext cx="420693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134" y="229978"/>
            <a:ext cx="1237690" cy="3660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4492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0823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18" y="1076899"/>
            <a:ext cx="1682770" cy="1796828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18" y="2890725"/>
            <a:ext cx="1682770" cy="944910"/>
          </a:xfrm>
        </p:spPr>
        <p:txBody>
          <a:bodyPr/>
          <a:lstStyle>
            <a:lvl1pPr marL="0" indent="0">
              <a:buNone/>
              <a:defRPr sz="512">
                <a:solidFill>
                  <a:schemeClr val="tx1"/>
                </a:solidFill>
              </a:defRPr>
            </a:lvl1pPr>
            <a:lvl2pPr marL="9756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2pPr>
            <a:lvl3pPr marL="195133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3pPr>
            <a:lvl4pPr marL="292699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4pPr>
            <a:lvl5pPr marL="390266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5pPr>
            <a:lvl6pPr marL="487832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6pPr>
            <a:lvl7pPr marL="585399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7pPr>
            <a:lvl8pPr marL="682965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8pPr>
            <a:lvl9pPr marL="780532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319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34" y="1149890"/>
            <a:ext cx="829191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7713" y="1149890"/>
            <a:ext cx="829191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0197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88" y="229979"/>
            <a:ext cx="1682770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388" y="1058899"/>
            <a:ext cx="825380" cy="518950"/>
          </a:xfrm>
        </p:spPr>
        <p:txBody>
          <a:bodyPr anchor="b"/>
          <a:lstStyle>
            <a:lvl1pPr marL="0" indent="0">
              <a:buNone/>
              <a:defRPr sz="512" b="1"/>
            </a:lvl1pPr>
            <a:lvl2pPr marL="97566" indent="0">
              <a:buNone/>
              <a:defRPr sz="427" b="1"/>
            </a:lvl2pPr>
            <a:lvl3pPr marL="195133" indent="0">
              <a:buNone/>
              <a:defRPr sz="384" b="1"/>
            </a:lvl3pPr>
            <a:lvl4pPr marL="292699" indent="0">
              <a:buNone/>
              <a:defRPr sz="341" b="1"/>
            </a:lvl4pPr>
            <a:lvl5pPr marL="390266" indent="0">
              <a:buNone/>
              <a:defRPr sz="341" b="1"/>
            </a:lvl5pPr>
            <a:lvl6pPr marL="487832" indent="0">
              <a:buNone/>
              <a:defRPr sz="341" b="1"/>
            </a:lvl6pPr>
            <a:lvl7pPr marL="585399" indent="0">
              <a:buNone/>
              <a:defRPr sz="341" b="1"/>
            </a:lvl7pPr>
            <a:lvl8pPr marL="682965" indent="0">
              <a:buNone/>
              <a:defRPr sz="341" b="1"/>
            </a:lvl8pPr>
            <a:lvl9pPr marL="780532" indent="0">
              <a:buNone/>
              <a:defRPr sz="34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388" y="1577849"/>
            <a:ext cx="825380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7713" y="1058899"/>
            <a:ext cx="829445" cy="518950"/>
          </a:xfrm>
        </p:spPr>
        <p:txBody>
          <a:bodyPr anchor="b"/>
          <a:lstStyle>
            <a:lvl1pPr marL="0" indent="0">
              <a:buNone/>
              <a:defRPr sz="512" b="1"/>
            </a:lvl1pPr>
            <a:lvl2pPr marL="97566" indent="0">
              <a:buNone/>
              <a:defRPr sz="427" b="1"/>
            </a:lvl2pPr>
            <a:lvl3pPr marL="195133" indent="0">
              <a:buNone/>
              <a:defRPr sz="384" b="1"/>
            </a:lvl3pPr>
            <a:lvl4pPr marL="292699" indent="0">
              <a:buNone/>
              <a:defRPr sz="341" b="1"/>
            </a:lvl4pPr>
            <a:lvl5pPr marL="390266" indent="0">
              <a:buNone/>
              <a:defRPr sz="341" b="1"/>
            </a:lvl5pPr>
            <a:lvl6pPr marL="487832" indent="0">
              <a:buNone/>
              <a:defRPr sz="341" b="1"/>
            </a:lvl6pPr>
            <a:lvl7pPr marL="585399" indent="0">
              <a:buNone/>
              <a:defRPr sz="341" b="1"/>
            </a:lvl7pPr>
            <a:lvl8pPr marL="682965" indent="0">
              <a:buNone/>
              <a:defRPr sz="341" b="1"/>
            </a:lvl8pPr>
            <a:lvl9pPr marL="780532" indent="0">
              <a:buNone/>
              <a:defRPr sz="34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7713" y="1577849"/>
            <a:ext cx="829445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0430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0632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8919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88" y="287972"/>
            <a:ext cx="629261" cy="1007904"/>
          </a:xfrm>
        </p:spPr>
        <p:txBody>
          <a:bodyPr anchor="b"/>
          <a:lstStyle>
            <a:lvl1pPr>
              <a:defRPr sz="6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445" y="621942"/>
            <a:ext cx="987713" cy="3069707"/>
          </a:xfrm>
        </p:spPr>
        <p:txBody>
          <a:bodyPr/>
          <a:lstStyle>
            <a:lvl1pPr>
              <a:defRPr sz="683"/>
            </a:lvl1pPr>
            <a:lvl2pPr>
              <a:defRPr sz="598"/>
            </a:lvl2pPr>
            <a:lvl3pPr>
              <a:defRPr sz="512"/>
            </a:lvl3pPr>
            <a:lvl4pPr>
              <a:defRPr sz="427"/>
            </a:lvl4pPr>
            <a:lvl5pPr>
              <a:defRPr sz="427"/>
            </a:lvl5pPr>
            <a:lvl6pPr>
              <a:defRPr sz="427"/>
            </a:lvl6pPr>
            <a:lvl7pPr>
              <a:defRPr sz="427"/>
            </a:lvl7pPr>
            <a:lvl8pPr>
              <a:defRPr sz="427"/>
            </a:lvl8pPr>
            <a:lvl9pPr>
              <a:defRPr sz="42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388" y="1295877"/>
            <a:ext cx="629261" cy="2400771"/>
          </a:xfrm>
        </p:spPr>
        <p:txBody>
          <a:bodyPr/>
          <a:lstStyle>
            <a:lvl1pPr marL="0" indent="0">
              <a:buNone/>
              <a:defRPr sz="341"/>
            </a:lvl1pPr>
            <a:lvl2pPr marL="97566" indent="0">
              <a:buNone/>
              <a:defRPr sz="299"/>
            </a:lvl2pPr>
            <a:lvl3pPr marL="195133" indent="0">
              <a:buNone/>
              <a:defRPr sz="256"/>
            </a:lvl3pPr>
            <a:lvl4pPr marL="292699" indent="0">
              <a:buNone/>
              <a:defRPr sz="213"/>
            </a:lvl4pPr>
            <a:lvl5pPr marL="390266" indent="0">
              <a:buNone/>
              <a:defRPr sz="213"/>
            </a:lvl5pPr>
            <a:lvl6pPr marL="487832" indent="0">
              <a:buNone/>
              <a:defRPr sz="213"/>
            </a:lvl6pPr>
            <a:lvl7pPr marL="585399" indent="0">
              <a:buNone/>
              <a:defRPr sz="213"/>
            </a:lvl7pPr>
            <a:lvl8pPr marL="682965" indent="0">
              <a:buNone/>
              <a:defRPr sz="213"/>
            </a:lvl8pPr>
            <a:lvl9pPr marL="780532" indent="0">
              <a:buNone/>
              <a:defRPr sz="2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1884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88" y="287972"/>
            <a:ext cx="629261" cy="1007904"/>
          </a:xfrm>
        </p:spPr>
        <p:txBody>
          <a:bodyPr anchor="b"/>
          <a:lstStyle>
            <a:lvl1pPr>
              <a:defRPr sz="6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9445" y="621942"/>
            <a:ext cx="987713" cy="3069707"/>
          </a:xfrm>
        </p:spPr>
        <p:txBody>
          <a:bodyPr anchor="t"/>
          <a:lstStyle>
            <a:lvl1pPr marL="0" indent="0">
              <a:buNone/>
              <a:defRPr sz="683"/>
            </a:lvl1pPr>
            <a:lvl2pPr marL="97566" indent="0">
              <a:buNone/>
              <a:defRPr sz="598"/>
            </a:lvl2pPr>
            <a:lvl3pPr marL="195133" indent="0">
              <a:buNone/>
              <a:defRPr sz="512"/>
            </a:lvl3pPr>
            <a:lvl4pPr marL="292699" indent="0">
              <a:buNone/>
              <a:defRPr sz="427"/>
            </a:lvl4pPr>
            <a:lvl5pPr marL="390266" indent="0">
              <a:buNone/>
              <a:defRPr sz="427"/>
            </a:lvl5pPr>
            <a:lvl6pPr marL="487832" indent="0">
              <a:buNone/>
              <a:defRPr sz="427"/>
            </a:lvl6pPr>
            <a:lvl7pPr marL="585399" indent="0">
              <a:buNone/>
              <a:defRPr sz="427"/>
            </a:lvl7pPr>
            <a:lvl8pPr marL="682965" indent="0">
              <a:buNone/>
              <a:defRPr sz="427"/>
            </a:lvl8pPr>
            <a:lvl9pPr marL="780532" indent="0">
              <a:buNone/>
              <a:defRPr sz="4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388" y="1295877"/>
            <a:ext cx="629261" cy="2400771"/>
          </a:xfrm>
        </p:spPr>
        <p:txBody>
          <a:bodyPr/>
          <a:lstStyle>
            <a:lvl1pPr marL="0" indent="0">
              <a:buNone/>
              <a:defRPr sz="341"/>
            </a:lvl1pPr>
            <a:lvl2pPr marL="97566" indent="0">
              <a:buNone/>
              <a:defRPr sz="299"/>
            </a:lvl2pPr>
            <a:lvl3pPr marL="195133" indent="0">
              <a:buNone/>
              <a:defRPr sz="256"/>
            </a:lvl3pPr>
            <a:lvl4pPr marL="292699" indent="0">
              <a:buNone/>
              <a:defRPr sz="213"/>
            </a:lvl4pPr>
            <a:lvl5pPr marL="390266" indent="0">
              <a:buNone/>
              <a:defRPr sz="213"/>
            </a:lvl5pPr>
            <a:lvl6pPr marL="487832" indent="0">
              <a:buNone/>
              <a:defRPr sz="213"/>
            </a:lvl6pPr>
            <a:lvl7pPr marL="585399" indent="0">
              <a:buNone/>
              <a:defRPr sz="213"/>
            </a:lvl7pPr>
            <a:lvl8pPr marL="682965" indent="0">
              <a:buNone/>
              <a:defRPr sz="213"/>
            </a:lvl8pPr>
            <a:lvl9pPr marL="780532" indent="0">
              <a:buNone/>
              <a:defRPr sz="2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229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34" y="229979"/>
            <a:ext cx="1682770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34" y="1149890"/>
            <a:ext cx="1682770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4134" y="4003619"/>
            <a:ext cx="438984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30A51-3C2A-401B-88FC-E254414256DF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6282" y="4003619"/>
            <a:ext cx="65847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7920" y="4003619"/>
            <a:ext cx="438984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8950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95133" rtl="0" eaLnBrk="1" latinLnBrk="0" hangingPunct="1">
        <a:lnSpc>
          <a:spcPct val="90000"/>
        </a:lnSpc>
        <a:spcBef>
          <a:spcPct val="0"/>
        </a:spcBef>
        <a:buNone/>
        <a:defRPr sz="9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83" indent="-48783" algn="l" defTabSz="19513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598" kern="1200">
          <a:solidFill>
            <a:schemeClr val="tx1"/>
          </a:solidFill>
          <a:latin typeface="+mn-lt"/>
          <a:ea typeface="+mn-ea"/>
          <a:cs typeface="+mn-cs"/>
        </a:defRPr>
      </a:lvl1pPr>
      <a:lvl2pPr marL="146350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512" kern="1200">
          <a:solidFill>
            <a:schemeClr val="tx1"/>
          </a:solidFill>
          <a:latin typeface="+mn-lt"/>
          <a:ea typeface="+mn-ea"/>
          <a:cs typeface="+mn-cs"/>
        </a:defRPr>
      </a:lvl2pPr>
      <a:lvl3pPr marL="243916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427" kern="1200">
          <a:solidFill>
            <a:schemeClr val="tx1"/>
          </a:solidFill>
          <a:latin typeface="+mn-lt"/>
          <a:ea typeface="+mn-ea"/>
          <a:cs typeface="+mn-cs"/>
        </a:defRPr>
      </a:lvl3pPr>
      <a:lvl4pPr marL="341483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4pPr>
      <a:lvl5pPr marL="439049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5pPr>
      <a:lvl6pPr marL="536616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6pPr>
      <a:lvl7pPr marL="634182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7pPr>
      <a:lvl8pPr marL="731749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8pPr>
      <a:lvl9pPr marL="829315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1pPr>
      <a:lvl2pPr marL="97566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2pPr>
      <a:lvl3pPr marL="195133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3pPr>
      <a:lvl4pPr marL="292699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4pPr>
      <a:lvl5pPr marL="390266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5pPr>
      <a:lvl6pPr marL="487832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6pPr>
      <a:lvl7pPr marL="585399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7pPr>
      <a:lvl8pPr marL="682965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8pPr>
      <a:lvl9pPr marL="780532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B8252A-469A-E9A8-83BC-572B634242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1" t="95" r="276" b="-1"/>
          <a:stretch/>
        </p:blipFill>
        <p:spPr>
          <a:xfrm>
            <a:off x="0" y="-956"/>
            <a:ext cx="1951038" cy="499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19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4</cp:revision>
  <dcterms:created xsi:type="dcterms:W3CDTF">2023-09-30T21:15:05Z</dcterms:created>
  <dcterms:modified xsi:type="dcterms:W3CDTF">2023-10-01T10:04:30Z</dcterms:modified>
</cp:coreProperties>
</file>