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42672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25" d="100"/>
          <a:sy n="125" d="100"/>
        </p:scale>
        <p:origin x="1601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00906"/>
            <a:ext cx="3627120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7576"/>
            <a:ext cx="3200400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176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169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62954"/>
            <a:ext cx="920115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62954"/>
            <a:ext cx="2707005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300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9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763050"/>
            <a:ext cx="3680460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2048261"/>
            <a:ext cx="3680460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/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741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814770"/>
            <a:ext cx="1813560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814770"/>
            <a:ext cx="1813560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807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62955"/>
            <a:ext cx="3680460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50297"/>
            <a:ext cx="1805225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118006"/>
            <a:ext cx="1805225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50297"/>
            <a:ext cx="1814116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118006"/>
            <a:ext cx="1814116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8342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96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2010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04047"/>
            <a:ext cx="1376283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40685"/>
            <a:ext cx="2160270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18210"/>
            <a:ext cx="1376283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720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04047"/>
            <a:ext cx="1376283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40685"/>
            <a:ext cx="2160270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18210"/>
            <a:ext cx="1376283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24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62955"/>
            <a:ext cx="3680460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814770"/>
            <a:ext cx="3680460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836816"/>
            <a:ext cx="96012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836816"/>
            <a:ext cx="144018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836816"/>
            <a:ext cx="96012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1727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6D7196-EB5E-E2AC-E8E2-B1D2CF993CB4}"/>
              </a:ext>
            </a:extLst>
          </p:cNvPr>
          <p:cNvGrpSpPr>
            <a:grpSpLocks noChangeAspect="1"/>
          </p:cNvGrpSpPr>
          <p:nvPr/>
        </p:nvGrpSpPr>
        <p:grpSpPr>
          <a:xfrm>
            <a:off x="1" y="-30479"/>
            <a:ext cx="4267200" cy="3889625"/>
            <a:chOff x="0" y="-360363"/>
            <a:chExt cx="4267200" cy="38896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DDDB98-29EA-51A9-FF8C-4C6B0F4614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-360363"/>
              <a:ext cx="4267200" cy="3889625"/>
              <a:chOff x="0" y="-2805"/>
              <a:chExt cx="4221927" cy="38483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3C7E5CE-84F9-E8FA-691E-2834D7AD1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9862" y="-2805"/>
                <a:ext cx="2712065" cy="384743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B014E4D-5CFA-7B55-94E1-67FA0B892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884"/>
                <a:ext cx="1523887" cy="3847437"/>
              </a:xfrm>
              <a:prstGeom prst="rect">
                <a:avLst/>
              </a:prstGeom>
            </p:spPr>
          </p:pic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1C0E57-C460-6D15-EE86-AB9E9AA35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876" y="2314746"/>
              <a:ext cx="252000" cy="25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7471" bIns="131206" rtlCol="0" anchor="ctr"/>
            <a:lstStyle/>
            <a:p>
              <a:pPr algn="ctr"/>
              <a:r>
                <a:rPr lang="en-GB" sz="1458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SE" sz="145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7E64CF-E231-C9D2-EE7B-798CC553C6C4}"/>
                </a:ext>
              </a:extLst>
            </p:cNvPr>
            <p:cNvSpPr/>
            <p:nvPr/>
          </p:nvSpPr>
          <p:spPr>
            <a:xfrm>
              <a:off x="2016445" y="2399990"/>
              <a:ext cx="1178242" cy="99060"/>
            </a:xfrm>
            <a:prstGeom prst="rect">
              <a:avLst/>
            </a:prstGeom>
            <a:noFill/>
            <a:ln w="1270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2187"/>
            </a:p>
          </p:txBody>
        </p:sp>
      </p:grp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20</cp:revision>
  <dcterms:created xsi:type="dcterms:W3CDTF">2023-09-30T18:26:37Z</dcterms:created>
  <dcterms:modified xsi:type="dcterms:W3CDTF">2023-10-01T11:46:01Z</dcterms:modified>
</cp:coreProperties>
</file>