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81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4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8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94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51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07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00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19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57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1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05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91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39D43-A504-8A9C-EF16-0B5E6F846F96}"/>
              </a:ext>
            </a:extLst>
          </p:cNvPr>
          <p:cNvGrpSpPr/>
          <p:nvPr/>
        </p:nvGrpSpPr>
        <p:grpSpPr>
          <a:xfrm>
            <a:off x="0" y="0"/>
            <a:ext cx="4266235" cy="2759282"/>
            <a:chOff x="0" y="0"/>
            <a:chExt cx="4266235" cy="27592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9CE259-E351-FF31-FD5C-4042B6DF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164" y="0"/>
              <a:ext cx="1055019" cy="27592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BD5AB-3F77-0746-F8AC-144867FD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104" y="0"/>
              <a:ext cx="852131" cy="27592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23358-DE4D-6A9D-57A4-C4521BBC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250" y="0"/>
              <a:ext cx="1291723" cy="27592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2ABD6B-2118-3E32-2EC8-4380345C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081055" cy="2729397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B63E2-8EB7-A25B-56C0-C779F20C0656}"/>
              </a:ext>
            </a:extLst>
          </p:cNvPr>
          <p:cNvSpPr/>
          <p:nvPr/>
        </p:nvSpPr>
        <p:spPr>
          <a:xfrm>
            <a:off x="1281988" y="2570732"/>
            <a:ext cx="839230" cy="77555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87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88454-132C-280B-A33F-C01386DBF047}"/>
              </a:ext>
            </a:extLst>
          </p:cNvPr>
          <p:cNvSpPr>
            <a:spLocks noChangeAspect="1"/>
          </p:cNvSpPr>
          <p:nvPr/>
        </p:nvSpPr>
        <p:spPr>
          <a:xfrm>
            <a:off x="2673023" y="273364"/>
            <a:ext cx="251564" cy="251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10" bIns="121515" rtlCol="0" anchor="ctr"/>
          <a:lstStyle/>
          <a:p>
            <a:pPr algn="ctr"/>
            <a:r>
              <a:rPr lang="en-GB" sz="13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342253-9D35-8617-0F35-A955D902A480}"/>
              </a:ext>
            </a:extLst>
          </p:cNvPr>
          <p:cNvSpPr>
            <a:spLocks noChangeAspect="1"/>
          </p:cNvSpPr>
          <p:nvPr/>
        </p:nvSpPr>
        <p:spPr>
          <a:xfrm>
            <a:off x="3909490" y="310703"/>
            <a:ext cx="251564" cy="251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10" bIns="121515" rtlCol="0" anchor="ctr"/>
          <a:lstStyle/>
          <a:p>
            <a:pPr algn="ctr"/>
            <a:r>
              <a:rPr lang="en-GB" sz="13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AFB4A-5C40-C1B3-94ED-0F1223F87C72}"/>
              </a:ext>
            </a:extLst>
          </p:cNvPr>
          <p:cNvSpPr/>
          <p:nvPr/>
        </p:nvSpPr>
        <p:spPr>
          <a:xfrm>
            <a:off x="3066098" y="167640"/>
            <a:ext cx="106680" cy="94298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87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91592-BD29-73ED-5BFF-C509B4D0CD50}"/>
              </a:ext>
            </a:extLst>
          </p:cNvPr>
          <p:cNvSpPr/>
          <p:nvPr/>
        </p:nvSpPr>
        <p:spPr>
          <a:xfrm>
            <a:off x="2518911" y="167640"/>
            <a:ext cx="106680" cy="94298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87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70790-3B29-8C34-AE5D-BD464603E7F7}"/>
              </a:ext>
            </a:extLst>
          </p:cNvPr>
          <p:cNvSpPr/>
          <p:nvPr/>
        </p:nvSpPr>
        <p:spPr>
          <a:xfrm>
            <a:off x="3437573" y="113348"/>
            <a:ext cx="758189" cy="525780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87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25</cp:revision>
  <dcterms:created xsi:type="dcterms:W3CDTF">2023-09-30T18:26:37Z</dcterms:created>
  <dcterms:modified xsi:type="dcterms:W3CDTF">2023-10-01T12:06:47Z</dcterms:modified>
</cp:coreProperties>
</file>