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7A2E61-5B62-BD6A-29BF-018A9F61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37" y="0"/>
            <a:ext cx="2457131" cy="548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116D17-2E08-5E3C-1034-B940BFAC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41"/>
          <a:stretch/>
        </p:blipFill>
        <p:spPr>
          <a:xfrm>
            <a:off x="2616067" y="0"/>
            <a:ext cx="2623219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E32CC-775C-1964-3BD7-0DA200692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991" y="0"/>
            <a:ext cx="2623219" cy="54864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4589019" y="208796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57801" y="3821667"/>
            <a:ext cx="2133357" cy="30410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853433" y="3261032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2636566" y="2400263"/>
            <a:ext cx="1933614" cy="408774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6907194" y="223468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21DE95-205B-4E1F-5482-4D6C87257715}"/>
              </a:ext>
            </a:extLst>
          </p:cNvPr>
          <p:cNvSpPr/>
          <p:nvPr/>
        </p:nvSpPr>
        <p:spPr>
          <a:xfrm>
            <a:off x="5207336" y="2610746"/>
            <a:ext cx="2341949" cy="2875654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305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16</cp:revision>
  <dcterms:created xsi:type="dcterms:W3CDTF">2023-09-30T18:26:37Z</dcterms:created>
  <dcterms:modified xsi:type="dcterms:W3CDTF">2025-02-03T12:28:18Z</dcterms:modified>
</cp:coreProperties>
</file>