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9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66C37F-B6C2-4F0D-82CA-C307203E5C08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8905D-3C15-4E2F-8132-4D51D02654A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0584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8905D-3C15-4E2F-8132-4D51D02654A6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03258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86907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324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5711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87789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2078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5166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618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280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69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5492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0578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BB51F-BFC6-4DD3-8C2A-5B21FD6F69C3}" type="datetimeFigureOut">
              <a:rPr lang="en-SE" smtClean="0"/>
              <a:t>2025-02-03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7C31B-2DED-48AD-A829-B525813D063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0273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976B695-4127-48BF-143B-F5026C21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685" y="0"/>
            <a:ext cx="1687988" cy="49597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00ED92-836D-CB90-E53E-7986308E1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983" y="0"/>
            <a:ext cx="2637617" cy="4959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095C3E-B2A4-5E5E-CF6C-A64B4843D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452" y="-1966"/>
            <a:ext cx="2329334" cy="495970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A915A41-DEA3-900C-2E51-A06B46EC80CF}"/>
              </a:ext>
            </a:extLst>
          </p:cNvPr>
          <p:cNvSpPr/>
          <p:nvPr/>
        </p:nvSpPr>
        <p:spPr>
          <a:xfrm>
            <a:off x="0" y="3948427"/>
            <a:ext cx="2145959" cy="304105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8B160D-3990-BAEC-4E54-42EBB1144CE4}"/>
              </a:ext>
            </a:extLst>
          </p:cNvPr>
          <p:cNvSpPr>
            <a:spLocks noChangeAspect="1"/>
          </p:cNvSpPr>
          <p:nvPr/>
        </p:nvSpPr>
        <p:spPr>
          <a:xfrm>
            <a:off x="2652330" y="3591967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08B8C6C-E8F9-F805-0C3B-70875A7AC6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9087" y="0"/>
            <a:ext cx="2188976" cy="4959706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7B7E65E5-D0EA-1CB2-2B2F-426052726E2C}"/>
              </a:ext>
            </a:extLst>
          </p:cNvPr>
          <p:cNvSpPr>
            <a:spLocks noChangeAspect="1"/>
          </p:cNvSpPr>
          <p:nvPr/>
        </p:nvSpPr>
        <p:spPr>
          <a:xfrm>
            <a:off x="4068851" y="1565610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EF4F48-C0F9-A6E7-851F-4ED613CE0B2B}"/>
              </a:ext>
            </a:extLst>
          </p:cNvPr>
          <p:cNvSpPr/>
          <p:nvPr/>
        </p:nvSpPr>
        <p:spPr>
          <a:xfrm>
            <a:off x="2301560" y="2151384"/>
            <a:ext cx="2163818" cy="393101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E61ABC-F042-468F-27D3-E371CC6CBA7A}"/>
              </a:ext>
            </a:extLst>
          </p:cNvPr>
          <p:cNvSpPr/>
          <p:nvPr/>
        </p:nvSpPr>
        <p:spPr>
          <a:xfrm>
            <a:off x="4048041" y="2537170"/>
            <a:ext cx="209231" cy="224886"/>
          </a:xfrm>
          <a:prstGeom prst="rect">
            <a:avLst/>
          </a:prstGeom>
          <a:noFill/>
          <a:ln w="28575">
            <a:solidFill>
              <a:srgbClr val="F4B183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735833B-C1B4-9944-99B2-A184DAAFFE76}"/>
              </a:ext>
            </a:extLst>
          </p:cNvPr>
          <p:cNvSpPr>
            <a:spLocks noChangeAspect="1"/>
          </p:cNvSpPr>
          <p:nvPr/>
        </p:nvSpPr>
        <p:spPr>
          <a:xfrm>
            <a:off x="5636161" y="2234688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10DFDB-87CB-2181-F40F-69914990F01F}"/>
              </a:ext>
            </a:extLst>
          </p:cNvPr>
          <p:cNvSpPr>
            <a:spLocks noChangeAspect="1"/>
          </p:cNvSpPr>
          <p:nvPr/>
        </p:nvSpPr>
        <p:spPr>
          <a:xfrm>
            <a:off x="2234350" y="3846223"/>
            <a:ext cx="508512" cy="508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108000" rtlCol="0" anchor="ctr"/>
          <a:lstStyle/>
          <a:p>
            <a:pPr algn="ctr"/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SE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082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407</TotalTime>
  <Words>5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Yu-Wei Chang</dc:creator>
  <cp:lastModifiedBy>Blanca Zufiria Gerbolés</cp:lastModifiedBy>
  <cp:revision>22</cp:revision>
  <dcterms:created xsi:type="dcterms:W3CDTF">2023-09-30T18:26:37Z</dcterms:created>
  <dcterms:modified xsi:type="dcterms:W3CDTF">2025-02-03T14:22:56Z</dcterms:modified>
</cp:coreProperties>
</file>